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298" r:id="rId3"/>
    <p:sldId id="300" r:id="rId4"/>
    <p:sldId id="299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9900"/>
    <a:srgbClr val="FFCC99"/>
    <a:srgbClr val="FF6600"/>
    <a:srgbClr val="CC66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60" d="100"/>
          <a:sy n="60" d="100"/>
        </p:scale>
        <p:origin x="1266" y="28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675F01C-61FE-4D53-8CF9-8EC08DB11ECD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372B8B14-5B65-422F-99C1-5271F3C4DE0A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AE57E941-D745-4FE3-B142-63EF3BF8E3B5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6A019FA-F8E3-7485-5B4E-E32CD3EDDF7A}"/>
              </a:ext>
            </a:extLst>
          </p:cNvPr>
          <p:cNvSpPr txBox="1"/>
          <p:nvPr/>
        </p:nvSpPr>
        <p:spPr>
          <a:xfrm rot="5400000">
            <a:off x="3262936" y="3924049"/>
            <a:ext cx="4177558" cy="1366926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警告</a:t>
            </a:r>
            <a:endParaRPr lang="en-US" altLang="zh-TW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A531CFC-F2C7-1978-97F7-1C53CEFF62BC}"/>
              </a:ext>
            </a:extLst>
          </p:cNvPr>
          <p:cNvGrpSpPr/>
          <p:nvPr/>
        </p:nvGrpSpPr>
        <p:grpSpPr>
          <a:xfrm>
            <a:off x="4507831" y="789685"/>
            <a:ext cx="1687766" cy="1483980"/>
            <a:chOff x="11754773" y="2692064"/>
            <a:chExt cx="1571690" cy="1381921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23AE9A4A-5EB0-67A0-272A-2F756A2DB577}"/>
                </a:ext>
              </a:extLst>
            </p:cNvPr>
            <p:cNvGrpSpPr/>
            <p:nvPr/>
          </p:nvGrpSpPr>
          <p:grpSpPr>
            <a:xfrm>
              <a:off x="11754773" y="2692064"/>
              <a:ext cx="1571690" cy="1381921"/>
              <a:chOff x="6009033" y="774364"/>
              <a:chExt cx="1571690" cy="1381921"/>
            </a:xfrm>
          </p:grpSpPr>
          <p:sp>
            <p:nvSpPr>
              <p:cNvPr id="9" name="フリーフォーム 367">
                <a:extLst>
                  <a:ext uri="{FF2B5EF4-FFF2-40B4-BE49-F238E27FC236}">
                    <a16:creationId xmlns:a16="http://schemas.microsoft.com/office/drawing/2014/main" id="{7B1746DF-01C1-2331-BD5B-391596CC5367}"/>
                  </a:ext>
                </a:extLst>
              </p:cNvPr>
              <p:cNvSpPr/>
              <p:nvPr/>
            </p:nvSpPr>
            <p:spPr bwMode="auto">
              <a:xfrm>
                <a:off x="6009033" y="774364"/>
                <a:ext cx="1571690" cy="1381921"/>
              </a:xfrm>
              <a:custGeom>
                <a:avLst/>
                <a:gdLst>
                  <a:gd name="connsiteX0" fmla="*/ 1323896 w 2614619"/>
                  <a:gd name="connsiteY0" fmla="*/ 0 h 2298923"/>
                  <a:gd name="connsiteX1" fmla="*/ 1326224 w 2614619"/>
                  <a:gd name="connsiteY1" fmla="*/ 783 h 2298923"/>
                  <a:gd name="connsiteX2" fmla="*/ 1334005 w 2614619"/>
                  <a:gd name="connsiteY2" fmla="*/ 952 h 2298923"/>
                  <a:gd name="connsiteX3" fmla="*/ 1440190 w 2614619"/>
                  <a:gd name="connsiteY3" fmla="*/ 74619 h 2298923"/>
                  <a:gd name="connsiteX4" fmla="*/ 2593853 w 2614619"/>
                  <a:gd name="connsiteY4" fmla="*/ 2072823 h 2298923"/>
                  <a:gd name="connsiteX5" fmla="*/ 2594443 w 2614619"/>
                  <a:gd name="connsiteY5" fmla="*/ 2074577 h 2298923"/>
                  <a:gd name="connsiteX6" fmla="*/ 2602715 w 2614619"/>
                  <a:gd name="connsiteY6" fmla="*/ 2086846 h 2298923"/>
                  <a:gd name="connsiteX7" fmla="*/ 2608945 w 2614619"/>
                  <a:gd name="connsiteY7" fmla="*/ 2117703 h 2298923"/>
                  <a:gd name="connsiteX8" fmla="*/ 2613026 w 2614619"/>
                  <a:gd name="connsiteY8" fmla="*/ 2129839 h 2298923"/>
                  <a:gd name="connsiteX9" fmla="*/ 2612607 w 2614619"/>
                  <a:gd name="connsiteY9" fmla="*/ 2135842 h 2298923"/>
                  <a:gd name="connsiteX10" fmla="*/ 2614619 w 2614619"/>
                  <a:gd name="connsiteY10" fmla="*/ 2145809 h 2298923"/>
                  <a:gd name="connsiteX11" fmla="*/ 2610484 w 2614619"/>
                  <a:gd name="connsiteY11" fmla="*/ 2166293 h 2298923"/>
                  <a:gd name="connsiteX12" fmla="*/ 2608986 w 2614619"/>
                  <a:gd name="connsiteY12" fmla="*/ 2187770 h 2298923"/>
                  <a:gd name="connsiteX13" fmla="*/ 2604145 w 2614619"/>
                  <a:gd name="connsiteY13" fmla="*/ 2197691 h 2298923"/>
                  <a:gd name="connsiteX14" fmla="*/ 2602715 w 2614619"/>
                  <a:gd name="connsiteY14" fmla="*/ 2204773 h 2298923"/>
                  <a:gd name="connsiteX15" fmla="*/ 2595381 w 2614619"/>
                  <a:gd name="connsiteY15" fmla="*/ 2215650 h 2298923"/>
                  <a:gd name="connsiteX16" fmla="*/ 2583519 w 2614619"/>
                  <a:gd name="connsiteY16" fmla="*/ 2239960 h 2298923"/>
                  <a:gd name="connsiteX17" fmla="*/ 2572348 w 2614619"/>
                  <a:gd name="connsiteY17" fmla="*/ 2249813 h 2298923"/>
                  <a:gd name="connsiteX18" fmla="*/ 2570251 w 2614619"/>
                  <a:gd name="connsiteY18" fmla="*/ 2252923 h 2298923"/>
                  <a:gd name="connsiteX19" fmla="*/ 2564186 w 2614619"/>
                  <a:gd name="connsiteY19" fmla="*/ 2257013 h 2298923"/>
                  <a:gd name="connsiteX20" fmla="*/ 2538407 w 2614619"/>
                  <a:gd name="connsiteY20" fmla="*/ 2279751 h 2298923"/>
                  <a:gd name="connsiteX21" fmla="*/ 2522553 w 2614619"/>
                  <a:gd name="connsiteY21" fmla="*/ 2285082 h 2298923"/>
                  <a:gd name="connsiteX22" fmla="*/ 2522101 w 2614619"/>
                  <a:gd name="connsiteY22" fmla="*/ 2285387 h 2298923"/>
                  <a:gd name="connsiteX23" fmla="*/ 2520963 w 2614619"/>
                  <a:gd name="connsiteY23" fmla="*/ 2285617 h 2298923"/>
                  <a:gd name="connsiteX24" fmla="*/ 2481391 w 2614619"/>
                  <a:gd name="connsiteY24" fmla="*/ 2298923 h 2298923"/>
                  <a:gd name="connsiteX25" fmla="*/ 2457983 w 2614619"/>
                  <a:gd name="connsiteY25" fmla="*/ 2297291 h 2298923"/>
                  <a:gd name="connsiteX26" fmla="*/ 156176 w 2614619"/>
                  <a:gd name="connsiteY26" fmla="*/ 2297291 h 2298923"/>
                  <a:gd name="connsiteX27" fmla="*/ 132783 w 2614619"/>
                  <a:gd name="connsiteY27" fmla="*/ 2298922 h 2298923"/>
                  <a:gd name="connsiteX28" fmla="*/ 75767 w 2614619"/>
                  <a:gd name="connsiteY28" fmla="*/ 2279750 h 2298923"/>
                  <a:gd name="connsiteX29" fmla="*/ 20320 w 2614619"/>
                  <a:gd name="connsiteY29" fmla="*/ 2072822 h 2298923"/>
                  <a:gd name="connsiteX30" fmla="*/ 1173983 w 2614619"/>
                  <a:gd name="connsiteY30" fmla="*/ 74618 h 2298923"/>
                  <a:gd name="connsiteX31" fmla="*/ 1213774 w 2614619"/>
                  <a:gd name="connsiteY31" fmla="*/ 29507 h 2298923"/>
                  <a:gd name="connsiteX32" fmla="*/ 1231171 w 2614619"/>
                  <a:gd name="connsiteY32" fmla="*/ 21018 h 2298923"/>
                  <a:gd name="connsiteX33" fmla="*/ 1233262 w 2614619"/>
                  <a:gd name="connsiteY33" fmla="*/ 19173 h 2298923"/>
                  <a:gd name="connsiteX34" fmla="*/ 1238694 w 2614619"/>
                  <a:gd name="connsiteY34" fmla="*/ 17347 h 2298923"/>
                  <a:gd name="connsiteX35" fmla="*/ 1265964 w 2614619"/>
                  <a:gd name="connsiteY35" fmla="*/ 4039 h 2298923"/>
                  <a:gd name="connsiteX36" fmla="*/ 1281487 w 2614619"/>
                  <a:gd name="connsiteY36" fmla="*/ 2957 h 2298923"/>
                  <a:gd name="connsiteX37" fmla="*/ 1290278 w 2614619"/>
                  <a:gd name="connsiteY37" fmla="*/ 1 h 2298923"/>
                  <a:gd name="connsiteX38" fmla="*/ 1315892 w 2614619"/>
                  <a:gd name="connsiteY38" fmla="*/ 558 h 2298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614619" h="2298923">
                    <a:moveTo>
                      <a:pt x="1323896" y="0"/>
                    </a:moveTo>
                    <a:lnTo>
                      <a:pt x="1326224" y="783"/>
                    </a:lnTo>
                    <a:lnTo>
                      <a:pt x="1334005" y="952"/>
                    </a:lnTo>
                    <a:cubicBezTo>
                      <a:pt x="1377053" y="8180"/>
                      <a:pt x="1416660" y="33865"/>
                      <a:pt x="1440190" y="74619"/>
                    </a:cubicBezTo>
                    <a:lnTo>
                      <a:pt x="2593853" y="2072823"/>
                    </a:lnTo>
                    <a:lnTo>
                      <a:pt x="2594443" y="2074577"/>
                    </a:lnTo>
                    <a:lnTo>
                      <a:pt x="2602715" y="2086846"/>
                    </a:lnTo>
                    <a:lnTo>
                      <a:pt x="2608945" y="2117703"/>
                    </a:lnTo>
                    <a:lnTo>
                      <a:pt x="2613026" y="2129839"/>
                    </a:lnTo>
                    <a:lnTo>
                      <a:pt x="2612607" y="2135842"/>
                    </a:lnTo>
                    <a:lnTo>
                      <a:pt x="2614619" y="2145809"/>
                    </a:lnTo>
                    <a:lnTo>
                      <a:pt x="2610484" y="2166293"/>
                    </a:lnTo>
                    <a:lnTo>
                      <a:pt x="2608986" y="2187770"/>
                    </a:lnTo>
                    <a:lnTo>
                      <a:pt x="2604145" y="2197691"/>
                    </a:lnTo>
                    <a:lnTo>
                      <a:pt x="2602715" y="2204773"/>
                    </a:lnTo>
                    <a:lnTo>
                      <a:pt x="2595381" y="2215650"/>
                    </a:lnTo>
                    <a:lnTo>
                      <a:pt x="2583519" y="2239960"/>
                    </a:lnTo>
                    <a:lnTo>
                      <a:pt x="2572348" y="2249813"/>
                    </a:lnTo>
                    <a:lnTo>
                      <a:pt x="2570251" y="2252923"/>
                    </a:lnTo>
                    <a:lnTo>
                      <a:pt x="2564186" y="2257013"/>
                    </a:lnTo>
                    <a:lnTo>
                      <a:pt x="2538407" y="2279751"/>
                    </a:lnTo>
                    <a:lnTo>
                      <a:pt x="2522553" y="2285082"/>
                    </a:lnTo>
                    <a:lnTo>
                      <a:pt x="2522101" y="2285387"/>
                    </a:lnTo>
                    <a:lnTo>
                      <a:pt x="2520963" y="2285617"/>
                    </a:lnTo>
                    <a:lnTo>
                      <a:pt x="2481391" y="2298923"/>
                    </a:lnTo>
                    <a:lnTo>
                      <a:pt x="2457983" y="2297291"/>
                    </a:lnTo>
                    <a:lnTo>
                      <a:pt x="156176" y="2297291"/>
                    </a:lnTo>
                    <a:lnTo>
                      <a:pt x="132783" y="2298922"/>
                    </a:lnTo>
                    <a:cubicBezTo>
                      <a:pt x="113255" y="2296499"/>
                      <a:pt x="93880" y="2290207"/>
                      <a:pt x="75767" y="2279750"/>
                    </a:cubicBezTo>
                    <a:cubicBezTo>
                      <a:pt x="3314" y="2237919"/>
                      <a:pt x="-21511" y="2145274"/>
                      <a:pt x="20320" y="2072822"/>
                    </a:cubicBezTo>
                    <a:lnTo>
                      <a:pt x="1173983" y="74618"/>
                    </a:lnTo>
                    <a:cubicBezTo>
                      <a:pt x="1184441" y="56505"/>
                      <a:pt x="1198074" y="41369"/>
                      <a:pt x="1213774" y="29507"/>
                    </a:cubicBezTo>
                    <a:lnTo>
                      <a:pt x="1231171" y="21018"/>
                    </a:lnTo>
                    <a:lnTo>
                      <a:pt x="1233262" y="19173"/>
                    </a:lnTo>
                    <a:lnTo>
                      <a:pt x="1238694" y="17347"/>
                    </a:lnTo>
                    <a:lnTo>
                      <a:pt x="1265964" y="4039"/>
                    </a:lnTo>
                    <a:lnTo>
                      <a:pt x="1281487" y="2957"/>
                    </a:lnTo>
                    <a:lnTo>
                      <a:pt x="1290278" y="1"/>
                    </a:lnTo>
                    <a:lnTo>
                      <a:pt x="1315892" y="55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1" name="二等辺三角形 10">
                <a:extLst>
                  <a:ext uri="{FF2B5EF4-FFF2-40B4-BE49-F238E27FC236}">
                    <a16:creationId xmlns:a16="http://schemas.microsoft.com/office/drawing/2014/main" id="{ECF2AEF7-ABE6-84A3-B1B9-07BFEDBD1409}"/>
                  </a:ext>
                </a:extLst>
              </p:cNvPr>
              <p:cNvSpPr/>
              <p:nvPr/>
            </p:nvSpPr>
            <p:spPr bwMode="auto">
              <a:xfrm>
                <a:off x="6104454" y="878945"/>
                <a:ext cx="1380840" cy="1190379"/>
              </a:xfrm>
              <a:prstGeom prst="triangl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7EA6788A-AEAB-BF1D-4CC0-5E5DD8D81BCA}"/>
                </a:ext>
              </a:extLst>
            </p:cNvPr>
            <p:cNvSpPr/>
            <p:nvPr/>
          </p:nvSpPr>
          <p:spPr bwMode="auto">
            <a:xfrm>
              <a:off x="12388722" y="3024859"/>
              <a:ext cx="303792" cy="915150"/>
            </a:xfrm>
            <a:custGeom>
              <a:avLst/>
              <a:gdLst>
                <a:gd name="connsiteX0" fmla="*/ 170840 w 341680"/>
                <a:gd name="connsiteY0" fmla="*/ 863805 h 1029287"/>
                <a:gd name="connsiteX1" fmla="*/ 253582 w 341680"/>
                <a:gd name="connsiteY1" fmla="*/ 946546 h 1029287"/>
                <a:gd name="connsiteX2" fmla="*/ 170840 w 341680"/>
                <a:gd name="connsiteY2" fmla="*/ 1029287 h 1029287"/>
                <a:gd name="connsiteX3" fmla="*/ 88098 w 341680"/>
                <a:gd name="connsiteY3" fmla="*/ 946546 h 1029287"/>
                <a:gd name="connsiteX4" fmla="*/ 170840 w 341680"/>
                <a:gd name="connsiteY4" fmla="*/ 863805 h 1029287"/>
                <a:gd name="connsiteX5" fmla="*/ 170840 w 341680"/>
                <a:gd name="connsiteY5" fmla="*/ 0 h 1029287"/>
                <a:gd name="connsiteX6" fmla="*/ 341680 w 341680"/>
                <a:gd name="connsiteY6" fmla="*/ 170838 h 1029287"/>
                <a:gd name="connsiteX7" fmla="*/ 328254 w 341680"/>
                <a:gd name="connsiteY7" fmla="*/ 237336 h 1029287"/>
                <a:gd name="connsiteX8" fmla="*/ 170840 w 341680"/>
                <a:gd name="connsiteY8" fmla="*/ 797127 h 1029287"/>
                <a:gd name="connsiteX9" fmla="*/ 13426 w 341680"/>
                <a:gd name="connsiteY9" fmla="*/ 237336 h 1029287"/>
                <a:gd name="connsiteX10" fmla="*/ 0 w 341680"/>
                <a:gd name="connsiteY10" fmla="*/ 170838 h 1029287"/>
                <a:gd name="connsiteX11" fmla="*/ 170840 w 341680"/>
                <a:gd name="connsiteY11" fmla="*/ 0 h 1029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680" h="1029287">
                  <a:moveTo>
                    <a:pt x="170840" y="863805"/>
                  </a:moveTo>
                  <a:cubicBezTo>
                    <a:pt x="216537" y="863805"/>
                    <a:pt x="253582" y="900849"/>
                    <a:pt x="253582" y="946546"/>
                  </a:cubicBezTo>
                  <a:cubicBezTo>
                    <a:pt x="253582" y="992243"/>
                    <a:pt x="216537" y="1029287"/>
                    <a:pt x="170840" y="1029287"/>
                  </a:cubicBezTo>
                  <a:cubicBezTo>
                    <a:pt x="125143" y="1029287"/>
                    <a:pt x="88098" y="992243"/>
                    <a:pt x="88098" y="946546"/>
                  </a:cubicBezTo>
                  <a:cubicBezTo>
                    <a:pt x="88098" y="900849"/>
                    <a:pt x="125143" y="863805"/>
                    <a:pt x="170840" y="863805"/>
                  </a:cubicBezTo>
                  <a:close/>
                  <a:moveTo>
                    <a:pt x="170840" y="0"/>
                  </a:moveTo>
                  <a:cubicBezTo>
                    <a:pt x="265192" y="0"/>
                    <a:pt x="341680" y="76487"/>
                    <a:pt x="341680" y="170838"/>
                  </a:cubicBezTo>
                  <a:cubicBezTo>
                    <a:pt x="341680" y="194426"/>
                    <a:pt x="336899" y="216897"/>
                    <a:pt x="328254" y="237336"/>
                  </a:cubicBezTo>
                  <a:lnTo>
                    <a:pt x="170840" y="797127"/>
                  </a:lnTo>
                  <a:lnTo>
                    <a:pt x="13426" y="237336"/>
                  </a:lnTo>
                  <a:cubicBezTo>
                    <a:pt x="4781" y="216897"/>
                    <a:pt x="0" y="194426"/>
                    <a:pt x="0" y="170838"/>
                  </a:cubicBezTo>
                  <a:cubicBezTo>
                    <a:pt x="0" y="76487"/>
                    <a:pt x="76488" y="0"/>
                    <a:pt x="17084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678A728-FBCB-3929-D160-267B7A58972F}"/>
              </a:ext>
            </a:extLst>
          </p:cNvPr>
          <p:cNvSpPr txBox="1"/>
          <p:nvPr/>
        </p:nvSpPr>
        <p:spPr>
          <a:xfrm rot="5400000">
            <a:off x="-3149824" y="4703863"/>
            <a:ext cx="8353478" cy="480823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◆当方は特定商取引法を認識しております</a:t>
            </a:r>
            <a:endParaRPr lang="en-US" altLang="zh-TW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C8F8C7A-48CC-CAE5-A2F5-A2B932E0B86A}"/>
              </a:ext>
            </a:extLst>
          </p:cNvPr>
          <p:cNvSpPr txBox="1"/>
          <p:nvPr/>
        </p:nvSpPr>
        <p:spPr>
          <a:xfrm rot="5400000">
            <a:off x="-2403868" y="4631675"/>
            <a:ext cx="8353479" cy="625204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8800" dirty="0">
                <a:ln w="38100">
                  <a:noFill/>
                </a:ln>
                <a:effectLst/>
              </a:rPr>
              <a:t>悪質な場合は警察に即通報します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FBCB6E7-13FD-D28F-D16A-6827BDEF112B}"/>
              </a:ext>
            </a:extLst>
          </p:cNvPr>
          <p:cNvSpPr txBox="1"/>
          <p:nvPr/>
        </p:nvSpPr>
        <p:spPr>
          <a:xfrm rot="5400000">
            <a:off x="-887891" y="3933843"/>
            <a:ext cx="8353479" cy="2020869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88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セールス・宗教勧誘・訪問販売</a:t>
            </a:r>
          </a:p>
          <a:p>
            <a:pPr algn="l"/>
            <a:r>
              <a:rPr lang="ja-JP" altLang="en-US" sz="88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または、それに類いするものは</a:t>
            </a:r>
          </a:p>
          <a:p>
            <a:pPr algn="l"/>
            <a:r>
              <a:rPr lang="ja-JP" altLang="en-US" sz="88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すべてお断りします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34854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5F67E190-9358-7B37-F2F3-129AB20E711E}"/>
              </a:ext>
            </a:extLst>
          </p:cNvPr>
          <p:cNvSpPr/>
          <p:nvPr/>
        </p:nvSpPr>
        <p:spPr>
          <a:xfrm>
            <a:off x="4975412" y="96981"/>
            <a:ext cx="1754571" cy="967903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7F3BB09-10A5-08D9-D25E-5DBCB342F859}"/>
              </a:ext>
            </a:extLst>
          </p:cNvPr>
          <p:cNvSpPr txBox="1"/>
          <p:nvPr/>
        </p:nvSpPr>
        <p:spPr>
          <a:xfrm rot="5400000">
            <a:off x="-3073368" y="4538992"/>
            <a:ext cx="9289613" cy="834802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悪質な場合は警察に即通報します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7C49847-52E9-5529-2481-9443D87804FD}"/>
              </a:ext>
            </a:extLst>
          </p:cNvPr>
          <p:cNvSpPr txBox="1"/>
          <p:nvPr/>
        </p:nvSpPr>
        <p:spPr>
          <a:xfrm rot="5400000">
            <a:off x="-3943287" y="4696593"/>
            <a:ext cx="9289613" cy="51960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◆当方は特定商取引法を認識しております</a:t>
            </a:r>
            <a:endParaRPr lang="en-US" altLang="zh-TW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F31BD81-B407-5D72-092C-328453199994}"/>
              </a:ext>
            </a:extLst>
          </p:cNvPr>
          <p:cNvSpPr txBox="1"/>
          <p:nvPr/>
        </p:nvSpPr>
        <p:spPr>
          <a:xfrm rot="5400000">
            <a:off x="3823581" y="3531533"/>
            <a:ext cx="4051352" cy="112998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警告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66606BFB-6B91-CC0C-68B5-D25B7CB4BE10}"/>
              </a:ext>
            </a:extLst>
          </p:cNvPr>
          <p:cNvGrpSpPr/>
          <p:nvPr/>
        </p:nvGrpSpPr>
        <p:grpSpPr>
          <a:xfrm>
            <a:off x="5131922" y="389965"/>
            <a:ext cx="1434668" cy="1261442"/>
            <a:chOff x="11754773" y="2692064"/>
            <a:chExt cx="1571690" cy="1381921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7C4D1676-EDF6-C24C-482B-15E0456138F6}"/>
                </a:ext>
              </a:extLst>
            </p:cNvPr>
            <p:cNvGrpSpPr/>
            <p:nvPr/>
          </p:nvGrpSpPr>
          <p:grpSpPr>
            <a:xfrm>
              <a:off x="11754773" y="2692064"/>
              <a:ext cx="1571690" cy="1381921"/>
              <a:chOff x="6009033" y="774364"/>
              <a:chExt cx="1571690" cy="1381921"/>
            </a:xfrm>
          </p:grpSpPr>
          <p:sp>
            <p:nvSpPr>
              <p:cNvPr id="16" name="フリーフォーム 367">
                <a:extLst>
                  <a:ext uri="{FF2B5EF4-FFF2-40B4-BE49-F238E27FC236}">
                    <a16:creationId xmlns:a16="http://schemas.microsoft.com/office/drawing/2014/main" id="{63F2F875-5FFF-8F0C-1843-F25866B11F5C}"/>
                  </a:ext>
                </a:extLst>
              </p:cNvPr>
              <p:cNvSpPr/>
              <p:nvPr/>
            </p:nvSpPr>
            <p:spPr bwMode="auto">
              <a:xfrm>
                <a:off x="6009033" y="774364"/>
                <a:ext cx="1571690" cy="1381921"/>
              </a:xfrm>
              <a:custGeom>
                <a:avLst/>
                <a:gdLst>
                  <a:gd name="connsiteX0" fmla="*/ 1323896 w 2614619"/>
                  <a:gd name="connsiteY0" fmla="*/ 0 h 2298923"/>
                  <a:gd name="connsiteX1" fmla="*/ 1326224 w 2614619"/>
                  <a:gd name="connsiteY1" fmla="*/ 783 h 2298923"/>
                  <a:gd name="connsiteX2" fmla="*/ 1334005 w 2614619"/>
                  <a:gd name="connsiteY2" fmla="*/ 952 h 2298923"/>
                  <a:gd name="connsiteX3" fmla="*/ 1440190 w 2614619"/>
                  <a:gd name="connsiteY3" fmla="*/ 74619 h 2298923"/>
                  <a:gd name="connsiteX4" fmla="*/ 2593853 w 2614619"/>
                  <a:gd name="connsiteY4" fmla="*/ 2072823 h 2298923"/>
                  <a:gd name="connsiteX5" fmla="*/ 2594443 w 2614619"/>
                  <a:gd name="connsiteY5" fmla="*/ 2074577 h 2298923"/>
                  <a:gd name="connsiteX6" fmla="*/ 2602715 w 2614619"/>
                  <a:gd name="connsiteY6" fmla="*/ 2086846 h 2298923"/>
                  <a:gd name="connsiteX7" fmla="*/ 2608945 w 2614619"/>
                  <a:gd name="connsiteY7" fmla="*/ 2117703 h 2298923"/>
                  <a:gd name="connsiteX8" fmla="*/ 2613026 w 2614619"/>
                  <a:gd name="connsiteY8" fmla="*/ 2129839 h 2298923"/>
                  <a:gd name="connsiteX9" fmla="*/ 2612607 w 2614619"/>
                  <a:gd name="connsiteY9" fmla="*/ 2135842 h 2298923"/>
                  <a:gd name="connsiteX10" fmla="*/ 2614619 w 2614619"/>
                  <a:gd name="connsiteY10" fmla="*/ 2145809 h 2298923"/>
                  <a:gd name="connsiteX11" fmla="*/ 2610484 w 2614619"/>
                  <a:gd name="connsiteY11" fmla="*/ 2166293 h 2298923"/>
                  <a:gd name="connsiteX12" fmla="*/ 2608986 w 2614619"/>
                  <a:gd name="connsiteY12" fmla="*/ 2187770 h 2298923"/>
                  <a:gd name="connsiteX13" fmla="*/ 2604145 w 2614619"/>
                  <a:gd name="connsiteY13" fmla="*/ 2197691 h 2298923"/>
                  <a:gd name="connsiteX14" fmla="*/ 2602715 w 2614619"/>
                  <a:gd name="connsiteY14" fmla="*/ 2204773 h 2298923"/>
                  <a:gd name="connsiteX15" fmla="*/ 2595381 w 2614619"/>
                  <a:gd name="connsiteY15" fmla="*/ 2215650 h 2298923"/>
                  <a:gd name="connsiteX16" fmla="*/ 2583519 w 2614619"/>
                  <a:gd name="connsiteY16" fmla="*/ 2239960 h 2298923"/>
                  <a:gd name="connsiteX17" fmla="*/ 2572348 w 2614619"/>
                  <a:gd name="connsiteY17" fmla="*/ 2249813 h 2298923"/>
                  <a:gd name="connsiteX18" fmla="*/ 2570251 w 2614619"/>
                  <a:gd name="connsiteY18" fmla="*/ 2252923 h 2298923"/>
                  <a:gd name="connsiteX19" fmla="*/ 2564186 w 2614619"/>
                  <a:gd name="connsiteY19" fmla="*/ 2257013 h 2298923"/>
                  <a:gd name="connsiteX20" fmla="*/ 2538407 w 2614619"/>
                  <a:gd name="connsiteY20" fmla="*/ 2279751 h 2298923"/>
                  <a:gd name="connsiteX21" fmla="*/ 2522553 w 2614619"/>
                  <a:gd name="connsiteY21" fmla="*/ 2285082 h 2298923"/>
                  <a:gd name="connsiteX22" fmla="*/ 2522101 w 2614619"/>
                  <a:gd name="connsiteY22" fmla="*/ 2285387 h 2298923"/>
                  <a:gd name="connsiteX23" fmla="*/ 2520963 w 2614619"/>
                  <a:gd name="connsiteY23" fmla="*/ 2285617 h 2298923"/>
                  <a:gd name="connsiteX24" fmla="*/ 2481391 w 2614619"/>
                  <a:gd name="connsiteY24" fmla="*/ 2298923 h 2298923"/>
                  <a:gd name="connsiteX25" fmla="*/ 2457983 w 2614619"/>
                  <a:gd name="connsiteY25" fmla="*/ 2297291 h 2298923"/>
                  <a:gd name="connsiteX26" fmla="*/ 156176 w 2614619"/>
                  <a:gd name="connsiteY26" fmla="*/ 2297291 h 2298923"/>
                  <a:gd name="connsiteX27" fmla="*/ 132783 w 2614619"/>
                  <a:gd name="connsiteY27" fmla="*/ 2298922 h 2298923"/>
                  <a:gd name="connsiteX28" fmla="*/ 75767 w 2614619"/>
                  <a:gd name="connsiteY28" fmla="*/ 2279750 h 2298923"/>
                  <a:gd name="connsiteX29" fmla="*/ 20320 w 2614619"/>
                  <a:gd name="connsiteY29" fmla="*/ 2072822 h 2298923"/>
                  <a:gd name="connsiteX30" fmla="*/ 1173983 w 2614619"/>
                  <a:gd name="connsiteY30" fmla="*/ 74618 h 2298923"/>
                  <a:gd name="connsiteX31" fmla="*/ 1213774 w 2614619"/>
                  <a:gd name="connsiteY31" fmla="*/ 29507 h 2298923"/>
                  <a:gd name="connsiteX32" fmla="*/ 1231171 w 2614619"/>
                  <a:gd name="connsiteY32" fmla="*/ 21018 h 2298923"/>
                  <a:gd name="connsiteX33" fmla="*/ 1233262 w 2614619"/>
                  <a:gd name="connsiteY33" fmla="*/ 19173 h 2298923"/>
                  <a:gd name="connsiteX34" fmla="*/ 1238694 w 2614619"/>
                  <a:gd name="connsiteY34" fmla="*/ 17347 h 2298923"/>
                  <a:gd name="connsiteX35" fmla="*/ 1265964 w 2614619"/>
                  <a:gd name="connsiteY35" fmla="*/ 4039 h 2298923"/>
                  <a:gd name="connsiteX36" fmla="*/ 1281487 w 2614619"/>
                  <a:gd name="connsiteY36" fmla="*/ 2957 h 2298923"/>
                  <a:gd name="connsiteX37" fmla="*/ 1290278 w 2614619"/>
                  <a:gd name="connsiteY37" fmla="*/ 1 h 2298923"/>
                  <a:gd name="connsiteX38" fmla="*/ 1315892 w 2614619"/>
                  <a:gd name="connsiteY38" fmla="*/ 558 h 2298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614619" h="2298923">
                    <a:moveTo>
                      <a:pt x="1323896" y="0"/>
                    </a:moveTo>
                    <a:lnTo>
                      <a:pt x="1326224" y="783"/>
                    </a:lnTo>
                    <a:lnTo>
                      <a:pt x="1334005" y="952"/>
                    </a:lnTo>
                    <a:cubicBezTo>
                      <a:pt x="1377053" y="8180"/>
                      <a:pt x="1416660" y="33865"/>
                      <a:pt x="1440190" y="74619"/>
                    </a:cubicBezTo>
                    <a:lnTo>
                      <a:pt x="2593853" y="2072823"/>
                    </a:lnTo>
                    <a:lnTo>
                      <a:pt x="2594443" y="2074577"/>
                    </a:lnTo>
                    <a:lnTo>
                      <a:pt x="2602715" y="2086846"/>
                    </a:lnTo>
                    <a:lnTo>
                      <a:pt x="2608945" y="2117703"/>
                    </a:lnTo>
                    <a:lnTo>
                      <a:pt x="2613026" y="2129839"/>
                    </a:lnTo>
                    <a:lnTo>
                      <a:pt x="2612607" y="2135842"/>
                    </a:lnTo>
                    <a:lnTo>
                      <a:pt x="2614619" y="2145809"/>
                    </a:lnTo>
                    <a:lnTo>
                      <a:pt x="2610484" y="2166293"/>
                    </a:lnTo>
                    <a:lnTo>
                      <a:pt x="2608986" y="2187770"/>
                    </a:lnTo>
                    <a:lnTo>
                      <a:pt x="2604145" y="2197691"/>
                    </a:lnTo>
                    <a:lnTo>
                      <a:pt x="2602715" y="2204773"/>
                    </a:lnTo>
                    <a:lnTo>
                      <a:pt x="2595381" y="2215650"/>
                    </a:lnTo>
                    <a:lnTo>
                      <a:pt x="2583519" y="2239960"/>
                    </a:lnTo>
                    <a:lnTo>
                      <a:pt x="2572348" y="2249813"/>
                    </a:lnTo>
                    <a:lnTo>
                      <a:pt x="2570251" y="2252923"/>
                    </a:lnTo>
                    <a:lnTo>
                      <a:pt x="2564186" y="2257013"/>
                    </a:lnTo>
                    <a:lnTo>
                      <a:pt x="2538407" y="2279751"/>
                    </a:lnTo>
                    <a:lnTo>
                      <a:pt x="2522553" y="2285082"/>
                    </a:lnTo>
                    <a:lnTo>
                      <a:pt x="2522101" y="2285387"/>
                    </a:lnTo>
                    <a:lnTo>
                      <a:pt x="2520963" y="2285617"/>
                    </a:lnTo>
                    <a:lnTo>
                      <a:pt x="2481391" y="2298923"/>
                    </a:lnTo>
                    <a:lnTo>
                      <a:pt x="2457983" y="2297291"/>
                    </a:lnTo>
                    <a:lnTo>
                      <a:pt x="156176" y="2297291"/>
                    </a:lnTo>
                    <a:lnTo>
                      <a:pt x="132783" y="2298922"/>
                    </a:lnTo>
                    <a:cubicBezTo>
                      <a:pt x="113255" y="2296499"/>
                      <a:pt x="93880" y="2290207"/>
                      <a:pt x="75767" y="2279750"/>
                    </a:cubicBezTo>
                    <a:cubicBezTo>
                      <a:pt x="3314" y="2237919"/>
                      <a:pt x="-21511" y="2145274"/>
                      <a:pt x="20320" y="2072822"/>
                    </a:cubicBezTo>
                    <a:lnTo>
                      <a:pt x="1173983" y="74618"/>
                    </a:lnTo>
                    <a:cubicBezTo>
                      <a:pt x="1184441" y="56505"/>
                      <a:pt x="1198074" y="41369"/>
                      <a:pt x="1213774" y="29507"/>
                    </a:cubicBezTo>
                    <a:lnTo>
                      <a:pt x="1231171" y="21018"/>
                    </a:lnTo>
                    <a:lnTo>
                      <a:pt x="1233262" y="19173"/>
                    </a:lnTo>
                    <a:lnTo>
                      <a:pt x="1238694" y="17347"/>
                    </a:lnTo>
                    <a:lnTo>
                      <a:pt x="1265964" y="4039"/>
                    </a:lnTo>
                    <a:lnTo>
                      <a:pt x="1281487" y="2957"/>
                    </a:lnTo>
                    <a:lnTo>
                      <a:pt x="1290278" y="1"/>
                    </a:lnTo>
                    <a:lnTo>
                      <a:pt x="1315892" y="55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" name="二等辺三角形 16">
                <a:extLst>
                  <a:ext uri="{FF2B5EF4-FFF2-40B4-BE49-F238E27FC236}">
                    <a16:creationId xmlns:a16="http://schemas.microsoft.com/office/drawing/2014/main" id="{20901402-A187-D52D-A80A-4BBA7DE9C775}"/>
                  </a:ext>
                </a:extLst>
              </p:cNvPr>
              <p:cNvSpPr/>
              <p:nvPr/>
            </p:nvSpPr>
            <p:spPr bwMode="auto">
              <a:xfrm>
                <a:off x="6104454" y="878945"/>
                <a:ext cx="1380840" cy="1190379"/>
              </a:xfrm>
              <a:prstGeom prst="triangl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7B4F434B-C5BC-10B9-156A-F28A71342C6B}"/>
                </a:ext>
              </a:extLst>
            </p:cNvPr>
            <p:cNvSpPr/>
            <p:nvPr/>
          </p:nvSpPr>
          <p:spPr bwMode="auto">
            <a:xfrm>
              <a:off x="12388722" y="3024859"/>
              <a:ext cx="303792" cy="915150"/>
            </a:xfrm>
            <a:custGeom>
              <a:avLst/>
              <a:gdLst>
                <a:gd name="connsiteX0" fmla="*/ 170840 w 341680"/>
                <a:gd name="connsiteY0" fmla="*/ 863805 h 1029287"/>
                <a:gd name="connsiteX1" fmla="*/ 253582 w 341680"/>
                <a:gd name="connsiteY1" fmla="*/ 946546 h 1029287"/>
                <a:gd name="connsiteX2" fmla="*/ 170840 w 341680"/>
                <a:gd name="connsiteY2" fmla="*/ 1029287 h 1029287"/>
                <a:gd name="connsiteX3" fmla="*/ 88098 w 341680"/>
                <a:gd name="connsiteY3" fmla="*/ 946546 h 1029287"/>
                <a:gd name="connsiteX4" fmla="*/ 170840 w 341680"/>
                <a:gd name="connsiteY4" fmla="*/ 863805 h 1029287"/>
                <a:gd name="connsiteX5" fmla="*/ 170840 w 341680"/>
                <a:gd name="connsiteY5" fmla="*/ 0 h 1029287"/>
                <a:gd name="connsiteX6" fmla="*/ 341680 w 341680"/>
                <a:gd name="connsiteY6" fmla="*/ 170838 h 1029287"/>
                <a:gd name="connsiteX7" fmla="*/ 328254 w 341680"/>
                <a:gd name="connsiteY7" fmla="*/ 237336 h 1029287"/>
                <a:gd name="connsiteX8" fmla="*/ 170840 w 341680"/>
                <a:gd name="connsiteY8" fmla="*/ 797127 h 1029287"/>
                <a:gd name="connsiteX9" fmla="*/ 13426 w 341680"/>
                <a:gd name="connsiteY9" fmla="*/ 237336 h 1029287"/>
                <a:gd name="connsiteX10" fmla="*/ 0 w 341680"/>
                <a:gd name="connsiteY10" fmla="*/ 170838 h 1029287"/>
                <a:gd name="connsiteX11" fmla="*/ 170840 w 341680"/>
                <a:gd name="connsiteY11" fmla="*/ 0 h 1029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680" h="1029287">
                  <a:moveTo>
                    <a:pt x="170840" y="863805"/>
                  </a:moveTo>
                  <a:cubicBezTo>
                    <a:pt x="216537" y="863805"/>
                    <a:pt x="253582" y="900849"/>
                    <a:pt x="253582" y="946546"/>
                  </a:cubicBezTo>
                  <a:cubicBezTo>
                    <a:pt x="253582" y="992243"/>
                    <a:pt x="216537" y="1029287"/>
                    <a:pt x="170840" y="1029287"/>
                  </a:cubicBezTo>
                  <a:cubicBezTo>
                    <a:pt x="125143" y="1029287"/>
                    <a:pt x="88098" y="992243"/>
                    <a:pt x="88098" y="946546"/>
                  </a:cubicBezTo>
                  <a:cubicBezTo>
                    <a:pt x="88098" y="900849"/>
                    <a:pt x="125143" y="863805"/>
                    <a:pt x="170840" y="863805"/>
                  </a:cubicBezTo>
                  <a:close/>
                  <a:moveTo>
                    <a:pt x="170840" y="0"/>
                  </a:moveTo>
                  <a:cubicBezTo>
                    <a:pt x="265192" y="0"/>
                    <a:pt x="341680" y="76487"/>
                    <a:pt x="341680" y="170838"/>
                  </a:cubicBezTo>
                  <a:cubicBezTo>
                    <a:pt x="341680" y="194426"/>
                    <a:pt x="336899" y="216897"/>
                    <a:pt x="328254" y="237336"/>
                  </a:cubicBezTo>
                  <a:lnTo>
                    <a:pt x="170840" y="797127"/>
                  </a:lnTo>
                  <a:lnTo>
                    <a:pt x="13426" y="237336"/>
                  </a:lnTo>
                  <a:cubicBezTo>
                    <a:pt x="4781" y="216897"/>
                    <a:pt x="0" y="194426"/>
                    <a:pt x="0" y="170838"/>
                  </a:cubicBezTo>
                  <a:cubicBezTo>
                    <a:pt x="0" y="76487"/>
                    <a:pt x="76488" y="0"/>
                    <a:pt x="17084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4C546DBC-7779-9648-702E-3F6D3F3F69A7}"/>
              </a:ext>
            </a:extLst>
          </p:cNvPr>
          <p:cNvSpPr txBox="1"/>
          <p:nvPr/>
        </p:nvSpPr>
        <p:spPr>
          <a:xfrm rot="5400000">
            <a:off x="-1264076" y="3778571"/>
            <a:ext cx="9289613" cy="2355644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88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セールス・宗教勧誘・訪問販売</a:t>
            </a:r>
          </a:p>
          <a:p>
            <a:pPr algn="l"/>
            <a:r>
              <a:rPr lang="ja-JP" altLang="en-US" sz="88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または、それに類いするものは</a:t>
            </a:r>
          </a:p>
          <a:p>
            <a:pPr algn="l"/>
            <a:r>
              <a:rPr lang="ja-JP" altLang="en-US" sz="88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すべてお断りします</a:t>
            </a:r>
          </a:p>
        </p:txBody>
      </p: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EAB06517-B7B1-0EF0-BB17-CFFF089A3E8D}"/>
              </a:ext>
            </a:extLst>
          </p:cNvPr>
          <p:cNvGrpSpPr/>
          <p:nvPr/>
        </p:nvGrpSpPr>
        <p:grpSpPr>
          <a:xfrm>
            <a:off x="5131922" y="6820549"/>
            <a:ext cx="1452773" cy="2619114"/>
            <a:chOff x="296522" y="2374285"/>
            <a:chExt cx="1452773" cy="2619114"/>
          </a:xfrm>
        </p:grpSpPr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21ED4205-2BA7-614C-858B-3307DF9F3C1D}"/>
                </a:ext>
              </a:extLst>
            </p:cNvPr>
            <p:cNvGrpSpPr/>
            <p:nvPr/>
          </p:nvGrpSpPr>
          <p:grpSpPr>
            <a:xfrm rot="20700000">
              <a:off x="296522" y="2568324"/>
              <a:ext cx="391657" cy="272849"/>
              <a:chOff x="385348" y="2501593"/>
              <a:chExt cx="391657" cy="272849"/>
            </a:xfrm>
          </p:grpSpPr>
          <p:sp>
            <p:nvSpPr>
              <p:cNvPr id="80" name="二等辺三角形 8">
                <a:extLst>
                  <a:ext uri="{FF2B5EF4-FFF2-40B4-BE49-F238E27FC236}">
                    <a16:creationId xmlns:a16="http://schemas.microsoft.com/office/drawing/2014/main" id="{089EF7BB-FDBB-1C04-841B-979944D048FB}"/>
                  </a:ext>
                </a:extLst>
              </p:cNvPr>
              <p:cNvSpPr/>
              <p:nvPr/>
            </p:nvSpPr>
            <p:spPr>
              <a:xfrm rot="19800000">
                <a:off x="385348" y="2501593"/>
                <a:ext cx="391657" cy="272849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CC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" name="二等辺三角形 8">
                <a:extLst>
                  <a:ext uri="{FF2B5EF4-FFF2-40B4-BE49-F238E27FC236}">
                    <a16:creationId xmlns:a16="http://schemas.microsoft.com/office/drawing/2014/main" id="{A0086877-10C9-99F8-6800-D836E7E6B040}"/>
                  </a:ext>
                </a:extLst>
              </p:cNvPr>
              <p:cNvSpPr/>
              <p:nvPr/>
            </p:nvSpPr>
            <p:spPr>
              <a:xfrm rot="19800000">
                <a:off x="483283" y="2574289"/>
                <a:ext cx="234653" cy="194777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FFCC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47180D3B-FA19-4C54-D24A-FE359926428C}"/>
                </a:ext>
              </a:extLst>
            </p:cNvPr>
            <p:cNvGrpSpPr/>
            <p:nvPr/>
          </p:nvGrpSpPr>
          <p:grpSpPr>
            <a:xfrm rot="900000" flipH="1">
              <a:off x="1160490" y="2568325"/>
              <a:ext cx="391657" cy="272849"/>
              <a:chOff x="385348" y="2501593"/>
              <a:chExt cx="391657" cy="272849"/>
            </a:xfrm>
          </p:grpSpPr>
          <p:sp>
            <p:nvSpPr>
              <p:cNvPr id="78" name="二等辺三角形 8">
                <a:extLst>
                  <a:ext uri="{FF2B5EF4-FFF2-40B4-BE49-F238E27FC236}">
                    <a16:creationId xmlns:a16="http://schemas.microsoft.com/office/drawing/2014/main" id="{1170A92F-315B-A5DD-191C-3186C0CF37B2}"/>
                  </a:ext>
                </a:extLst>
              </p:cNvPr>
              <p:cNvSpPr/>
              <p:nvPr/>
            </p:nvSpPr>
            <p:spPr>
              <a:xfrm rot="19800000">
                <a:off x="385348" y="2501593"/>
                <a:ext cx="391657" cy="272849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CC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" name="二等辺三角形 8">
                <a:extLst>
                  <a:ext uri="{FF2B5EF4-FFF2-40B4-BE49-F238E27FC236}">
                    <a16:creationId xmlns:a16="http://schemas.microsoft.com/office/drawing/2014/main" id="{901302F6-6C4A-1DA9-185C-827906FC9599}"/>
                  </a:ext>
                </a:extLst>
              </p:cNvPr>
              <p:cNvSpPr/>
              <p:nvPr/>
            </p:nvSpPr>
            <p:spPr>
              <a:xfrm rot="19800000">
                <a:off x="483283" y="2574289"/>
                <a:ext cx="234653" cy="194777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FFCC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2" name="四角形: 上の 2 つの角を丸める 145">
              <a:extLst>
                <a:ext uri="{FF2B5EF4-FFF2-40B4-BE49-F238E27FC236}">
                  <a16:creationId xmlns:a16="http://schemas.microsoft.com/office/drawing/2014/main" id="{C887C561-C242-7D89-1158-4CD436D61A29}"/>
                </a:ext>
              </a:extLst>
            </p:cNvPr>
            <p:cNvSpPr/>
            <p:nvPr/>
          </p:nvSpPr>
          <p:spPr>
            <a:xfrm>
              <a:off x="551550" y="4824487"/>
              <a:ext cx="344219" cy="168912"/>
            </a:xfrm>
            <a:custGeom>
              <a:avLst/>
              <a:gdLst>
                <a:gd name="connsiteX0" fmla="*/ 159883 w 817772"/>
                <a:gd name="connsiteY0" fmla="*/ 0 h 319765"/>
                <a:gd name="connsiteX1" fmla="*/ 657890 w 817772"/>
                <a:gd name="connsiteY1" fmla="*/ 0 h 319765"/>
                <a:gd name="connsiteX2" fmla="*/ 817773 w 817772"/>
                <a:gd name="connsiteY2" fmla="*/ 159883 h 319765"/>
                <a:gd name="connsiteX3" fmla="*/ 817772 w 817772"/>
                <a:gd name="connsiteY3" fmla="*/ 279283 h 319765"/>
                <a:gd name="connsiteX4" fmla="*/ 777290 w 817772"/>
                <a:gd name="connsiteY4" fmla="*/ 319765 h 319765"/>
                <a:gd name="connsiteX5" fmla="*/ 40482 w 817772"/>
                <a:gd name="connsiteY5" fmla="*/ 319765 h 319765"/>
                <a:gd name="connsiteX6" fmla="*/ 0 w 817772"/>
                <a:gd name="connsiteY6" fmla="*/ 279283 h 319765"/>
                <a:gd name="connsiteX7" fmla="*/ 0 w 817772"/>
                <a:gd name="connsiteY7" fmla="*/ 159883 h 319765"/>
                <a:gd name="connsiteX8" fmla="*/ 159883 w 817772"/>
                <a:gd name="connsiteY8" fmla="*/ 0 h 319765"/>
                <a:gd name="connsiteX0" fmla="*/ 0 w 817773"/>
                <a:gd name="connsiteY0" fmla="*/ 159883 h 319765"/>
                <a:gd name="connsiteX1" fmla="*/ 657890 w 817773"/>
                <a:gd name="connsiteY1" fmla="*/ 0 h 319765"/>
                <a:gd name="connsiteX2" fmla="*/ 817773 w 817773"/>
                <a:gd name="connsiteY2" fmla="*/ 159883 h 319765"/>
                <a:gd name="connsiteX3" fmla="*/ 817772 w 817773"/>
                <a:gd name="connsiteY3" fmla="*/ 279283 h 319765"/>
                <a:gd name="connsiteX4" fmla="*/ 777290 w 817773"/>
                <a:gd name="connsiteY4" fmla="*/ 319765 h 319765"/>
                <a:gd name="connsiteX5" fmla="*/ 40482 w 817773"/>
                <a:gd name="connsiteY5" fmla="*/ 319765 h 319765"/>
                <a:gd name="connsiteX6" fmla="*/ 0 w 817773"/>
                <a:gd name="connsiteY6" fmla="*/ 279283 h 319765"/>
                <a:gd name="connsiteX7" fmla="*/ 0 w 817773"/>
                <a:gd name="connsiteY7" fmla="*/ 159883 h 319765"/>
                <a:gd name="connsiteX0" fmla="*/ 0 w 819179"/>
                <a:gd name="connsiteY0" fmla="*/ 159883 h 319765"/>
                <a:gd name="connsiteX1" fmla="*/ 657890 w 819179"/>
                <a:gd name="connsiteY1" fmla="*/ 0 h 319765"/>
                <a:gd name="connsiteX2" fmla="*/ 810628 w 819179"/>
                <a:gd name="connsiteY2" fmla="*/ 96282 h 319765"/>
                <a:gd name="connsiteX3" fmla="*/ 817772 w 819179"/>
                <a:gd name="connsiteY3" fmla="*/ 279283 h 319765"/>
                <a:gd name="connsiteX4" fmla="*/ 777290 w 819179"/>
                <a:gd name="connsiteY4" fmla="*/ 319765 h 319765"/>
                <a:gd name="connsiteX5" fmla="*/ 40482 w 819179"/>
                <a:gd name="connsiteY5" fmla="*/ 319765 h 319765"/>
                <a:gd name="connsiteX6" fmla="*/ 0 w 819179"/>
                <a:gd name="connsiteY6" fmla="*/ 279283 h 319765"/>
                <a:gd name="connsiteX7" fmla="*/ 0 w 819179"/>
                <a:gd name="connsiteY7" fmla="*/ 159883 h 319765"/>
                <a:gd name="connsiteX0" fmla="*/ 0 w 820771"/>
                <a:gd name="connsiteY0" fmla="*/ 159883 h 319765"/>
                <a:gd name="connsiteX1" fmla="*/ 657890 w 820771"/>
                <a:gd name="connsiteY1" fmla="*/ 0 h 319765"/>
                <a:gd name="connsiteX2" fmla="*/ 817772 w 820771"/>
                <a:gd name="connsiteY2" fmla="*/ 96282 h 319765"/>
                <a:gd name="connsiteX3" fmla="*/ 817772 w 820771"/>
                <a:gd name="connsiteY3" fmla="*/ 279283 h 319765"/>
                <a:gd name="connsiteX4" fmla="*/ 777290 w 820771"/>
                <a:gd name="connsiteY4" fmla="*/ 319765 h 319765"/>
                <a:gd name="connsiteX5" fmla="*/ 40482 w 820771"/>
                <a:gd name="connsiteY5" fmla="*/ 319765 h 319765"/>
                <a:gd name="connsiteX6" fmla="*/ 0 w 820771"/>
                <a:gd name="connsiteY6" fmla="*/ 279283 h 319765"/>
                <a:gd name="connsiteX7" fmla="*/ 0 w 820771"/>
                <a:gd name="connsiteY7" fmla="*/ 159883 h 319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0771" h="319765">
                  <a:moveTo>
                    <a:pt x="0" y="159883"/>
                  </a:moveTo>
                  <a:cubicBezTo>
                    <a:pt x="109648" y="113336"/>
                    <a:pt x="521595" y="0"/>
                    <a:pt x="657890" y="0"/>
                  </a:cubicBezTo>
                  <a:cubicBezTo>
                    <a:pt x="746191" y="0"/>
                    <a:pt x="817772" y="7981"/>
                    <a:pt x="817772" y="96282"/>
                  </a:cubicBezTo>
                  <a:cubicBezTo>
                    <a:pt x="817772" y="136082"/>
                    <a:pt x="824519" y="242036"/>
                    <a:pt x="817772" y="279283"/>
                  </a:cubicBezTo>
                  <a:cubicBezTo>
                    <a:pt x="811025" y="316530"/>
                    <a:pt x="799648" y="319765"/>
                    <a:pt x="777290" y="319765"/>
                  </a:cubicBezTo>
                  <a:lnTo>
                    <a:pt x="40482" y="319765"/>
                  </a:lnTo>
                  <a:cubicBezTo>
                    <a:pt x="18124" y="319765"/>
                    <a:pt x="0" y="301641"/>
                    <a:pt x="0" y="279283"/>
                  </a:cubicBezTo>
                  <a:lnTo>
                    <a:pt x="0" y="159883"/>
                  </a:ln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" name="四角形: 上の 2 つの角を丸める 145">
              <a:extLst>
                <a:ext uri="{FF2B5EF4-FFF2-40B4-BE49-F238E27FC236}">
                  <a16:creationId xmlns:a16="http://schemas.microsoft.com/office/drawing/2014/main" id="{00859969-566C-D9DE-0860-4CDA699180FE}"/>
                </a:ext>
              </a:extLst>
            </p:cNvPr>
            <p:cNvSpPr/>
            <p:nvPr/>
          </p:nvSpPr>
          <p:spPr>
            <a:xfrm flipH="1">
              <a:off x="923838" y="4824487"/>
              <a:ext cx="344219" cy="168912"/>
            </a:xfrm>
            <a:custGeom>
              <a:avLst/>
              <a:gdLst>
                <a:gd name="connsiteX0" fmla="*/ 159883 w 817772"/>
                <a:gd name="connsiteY0" fmla="*/ 0 h 319765"/>
                <a:gd name="connsiteX1" fmla="*/ 657890 w 817772"/>
                <a:gd name="connsiteY1" fmla="*/ 0 h 319765"/>
                <a:gd name="connsiteX2" fmla="*/ 817773 w 817772"/>
                <a:gd name="connsiteY2" fmla="*/ 159883 h 319765"/>
                <a:gd name="connsiteX3" fmla="*/ 817772 w 817772"/>
                <a:gd name="connsiteY3" fmla="*/ 279283 h 319765"/>
                <a:gd name="connsiteX4" fmla="*/ 777290 w 817772"/>
                <a:gd name="connsiteY4" fmla="*/ 319765 h 319765"/>
                <a:gd name="connsiteX5" fmla="*/ 40482 w 817772"/>
                <a:gd name="connsiteY5" fmla="*/ 319765 h 319765"/>
                <a:gd name="connsiteX6" fmla="*/ 0 w 817772"/>
                <a:gd name="connsiteY6" fmla="*/ 279283 h 319765"/>
                <a:gd name="connsiteX7" fmla="*/ 0 w 817772"/>
                <a:gd name="connsiteY7" fmla="*/ 159883 h 319765"/>
                <a:gd name="connsiteX8" fmla="*/ 159883 w 817772"/>
                <a:gd name="connsiteY8" fmla="*/ 0 h 319765"/>
                <a:gd name="connsiteX0" fmla="*/ 0 w 817773"/>
                <a:gd name="connsiteY0" fmla="*/ 159883 h 319765"/>
                <a:gd name="connsiteX1" fmla="*/ 657890 w 817773"/>
                <a:gd name="connsiteY1" fmla="*/ 0 h 319765"/>
                <a:gd name="connsiteX2" fmla="*/ 817773 w 817773"/>
                <a:gd name="connsiteY2" fmla="*/ 159883 h 319765"/>
                <a:gd name="connsiteX3" fmla="*/ 817772 w 817773"/>
                <a:gd name="connsiteY3" fmla="*/ 279283 h 319765"/>
                <a:gd name="connsiteX4" fmla="*/ 777290 w 817773"/>
                <a:gd name="connsiteY4" fmla="*/ 319765 h 319765"/>
                <a:gd name="connsiteX5" fmla="*/ 40482 w 817773"/>
                <a:gd name="connsiteY5" fmla="*/ 319765 h 319765"/>
                <a:gd name="connsiteX6" fmla="*/ 0 w 817773"/>
                <a:gd name="connsiteY6" fmla="*/ 279283 h 319765"/>
                <a:gd name="connsiteX7" fmla="*/ 0 w 817773"/>
                <a:gd name="connsiteY7" fmla="*/ 159883 h 319765"/>
                <a:gd name="connsiteX0" fmla="*/ 0 w 819179"/>
                <a:gd name="connsiteY0" fmla="*/ 159883 h 319765"/>
                <a:gd name="connsiteX1" fmla="*/ 657890 w 819179"/>
                <a:gd name="connsiteY1" fmla="*/ 0 h 319765"/>
                <a:gd name="connsiteX2" fmla="*/ 810628 w 819179"/>
                <a:gd name="connsiteY2" fmla="*/ 96282 h 319765"/>
                <a:gd name="connsiteX3" fmla="*/ 817772 w 819179"/>
                <a:gd name="connsiteY3" fmla="*/ 279283 h 319765"/>
                <a:gd name="connsiteX4" fmla="*/ 777290 w 819179"/>
                <a:gd name="connsiteY4" fmla="*/ 319765 h 319765"/>
                <a:gd name="connsiteX5" fmla="*/ 40482 w 819179"/>
                <a:gd name="connsiteY5" fmla="*/ 319765 h 319765"/>
                <a:gd name="connsiteX6" fmla="*/ 0 w 819179"/>
                <a:gd name="connsiteY6" fmla="*/ 279283 h 319765"/>
                <a:gd name="connsiteX7" fmla="*/ 0 w 819179"/>
                <a:gd name="connsiteY7" fmla="*/ 159883 h 319765"/>
                <a:gd name="connsiteX0" fmla="*/ 0 w 820771"/>
                <a:gd name="connsiteY0" fmla="*/ 159883 h 319765"/>
                <a:gd name="connsiteX1" fmla="*/ 657890 w 820771"/>
                <a:gd name="connsiteY1" fmla="*/ 0 h 319765"/>
                <a:gd name="connsiteX2" fmla="*/ 817772 w 820771"/>
                <a:gd name="connsiteY2" fmla="*/ 96282 h 319765"/>
                <a:gd name="connsiteX3" fmla="*/ 817772 w 820771"/>
                <a:gd name="connsiteY3" fmla="*/ 279283 h 319765"/>
                <a:gd name="connsiteX4" fmla="*/ 777290 w 820771"/>
                <a:gd name="connsiteY4" fmla="*/ 319765 h 319765"/>
                <a:gd name="connsiteX5" fmla="*/ 40482 w 820771"/>
                <a:gd name="connsiteY5" fmla="*/ 319765 h 319765"/>
                <a:gd name="connsiteX6" fmla="*/ 0 w 820771"/>
                <a:gd name="connsiteY6" fmla="*/ 279283 h 319765"/>
                <a:gd name="connsiteX7" fmla="*/ 0 w 820771"/>
                <a:gd name="connsiteY7" fmla="*/ 159883 h 319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0771" h="319765">
                  <a:moveTo>
                    <a:pt x="0" y="159883"/>
                  </a:moveTo>
                  <a:cubicBezTo>
                    <a:pt x="109648" y="113336"/>
                    <a:pt x="521595" y="0"/>
                    <a:pt x="657890" y="0"/>
                  </a:cubicBezTo>
                  <a:cubicBezTo>
                    <a:pt x="746191" y="0"/>
                    <a:pt x="817772" y="7981"/>
                    <a:pt x="817772" y="96282"/>
                  </a:cubicBezTo>
                  <a:cubicBezTo>
                    <a:pt x="817772" y="136082"/>
                    <a:pt x="824519" y="242036"/>
                    <a:pt x="817772" y="279283"/>
                  </a:cubicBezTo>
                  <a:cubicBezTo>
                    <a:pt x="811025" y="316530"/>
                    <a:pt x="799648" y="319765"/>
                    <a:pt x="777290" y="319765"/>
                  </a:cubicBezTo>
                  <a:lnTo>
                    <a:pt x="40482" y="319765"/>
                  </a:lnTo>
                  <a:cubicBezTo>
                    <a:pt x="18124" y="319765"/>
                    <a:pt x="0" y="301641"/>
                    <a:pt x="0" y="279283"/>
                  </a:cubicBezTo>
                  <a:lnTo>
                    <a:pt x="0" y="159883"/>
                  </a:ln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439DCFAE-AD0D-DA44-9EB7-3C03A4783248}"/>
                </a:ext>
              </a:extLst>
            </p:cNvPr>
            <p:cNvSpPr/>
            <p:nvPr/>
          </p:nvSpPr>
          <p:spPr>
            <a:xfrm>
              <a:off x="566775" y="4315433"/>
              <a:ext cx="327744" cy="538496"/>
            </a:xfrm>
            <a:custGeom>
              <a:avLst/>
              <a:gdLst>
                <a:gd name="connsiteX0" fmla="*/ 0 w 511059"/>
                <a:gd name="connsiteY0" fmla="*/ 0 h 839689"/>
                <a:gd name="connsiteX1" fmla="*/ 511059 w 511059"/>
                <a:gd name="connsiteY1" fmla="*/ 0 h 839689"/>
                <a:gd name="connsiteX2" fmla="*/ 511059 w 511059"/>
                <a:gd name="connsiteY2" fmla="*/ 839689 h 839689"/>
                <a:gd name="connsiteX3" fmla="*/ 205993 w 511059"/>
                <a:gd name="connsiteY3" fmla="*/ 839689 h 839689"/>
                <a:gd name="connsiteX4" fmla="*/ 0 w 511059"/>
                <a:gd name="connsiteY4" fmla="*/ 0 h 83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1059" h="839689">
                  <a:moveTo>
                    <a:pt x="0" y="0"/>
                  </a:moveTo>
                  <a:lnTo>
                    <a:pt x="511059" y="0"/>
                  </a:lnTo>
                  <a:lnTo>
                    <a:pt x="511059" y="839689"/>
                  </a:lnTo>
                  <a:lnTo>
                    <a:pt x="205993" y="8396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D19FFD19-540C-BC5A-6D25-87063D7229E8}"/>
                </a:ext>
              </a:extLst>
            </p:cNvPr>
            <p:cNvSpPr/>
            <p:nvPr/>
          </p:nvSpPr>
          <p:spPr>
            <a:xfrm>
              <a:off x="923838" y="4315433"/>
              <a:ext cx="327745" cy="538496"/>
            </a:xfrm>
            <a:custGeom>
              <a:avLst/>
              <a:gdLst>
                <a:gd name="connsiteX0" fmla="*/ 0 w 511060"/>
                <a:gd name="connsiteY0" fmla="*/ 0 h 839689"/>
                <a:gd name="connsiteX1" fmla="*/ 511060 w 511060"/>
                <a:gd name="connsiteY1" fmla="*/ 0 h 839689"/>
                <a:gd name="connsiteX2" fmla="*/ 305067 w 511060"/>
                <a:gd name="connsiteY2" fmla="*/ 839689 h 839689"/>
                <a:gd name="connsiteX3" fmla="*/ 0 w 511060"/>
                <a:gd name="connsiteY3" fmla="*/ 839689 h 839689"/>
                <a:gd name="connsiteX4" fmla="*/ 0 w 511060"/>
                <a:gd name="connsiteY4" fmla="*/ 0 h 83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1060" h="839689">
                  <a:moveTo>
                    <a:pt x="0" y="0"/>
                  </a:moveTo>
                  <a:lnTo>
                    <a:pt x="511060" y="0"/>
                  </a:lnTo>
                  <a:lnTo>
                    <a:pt x="305067" y="839689"/>
                  </a:lnTo>
                  <a:lnTo>
                    <a:pt x="0" y="8396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" name="四角形: 上の 2 つの角を丸める 25">
              <a:extLst>
                <a:ext uri="{FF2B5EF4-FFF2-40B4-BE49-F238E27FC236}">
                  <a16:creationId xmlns:a16="http://schemas.microsoft.com/office/drawing/2014/main" id="{49F38D08-48E1-9FEA-D8F2-30B1A4AA12FB}"/>
                </a:ext>
              </a:extLst>
            </p:cNvPr>
            <p:cNvSpPr/>
            <p:nvPr/>
          </p:nvSpPr>
          <p:spPr>
            <a:xfrm>
              <a:off x="525942" y="3583425"/>
              <a:ext cx="750409" cy="538000"/>
            </a:xfrm>
            <a:prstGeom prst="round2SameRect">
              <a:avLst>
                <a:gd name="adj1" fmla="val 38272"/>
                <a:gd name="adj2" fmla="val 0"/>
              </a:avLst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2FE7AAA3-EFE4-4087-A46D-B9A0626632AC}"/>
                </a:ext>
              </a:extLst>
            </p:cNvPr>
            <p:cNvSpPr/>
            <p:nvPr/>
          </p:nvSpPr>
          <p:spPr>
            <a:xfrm>
              <a:off x="501841" y="4121425"/>
              <a:ext cx="798609" cy="298542"/>
            </a:xfrm>
            <a:custGeom>
              <a:avLst/>
              <a:gdLst>
                <a:gd name="connsiteX0" fmla="*/ 40201 w 1245290"/>
                <a:gd name="connsiteY0" fmla="*/ 0 h 413546"/>
                <a:gd name="connsiteX1" fmla="*/ 1205089 w 1245290"/>
                <a:gd name="connsiteY1" fmla="*/ 0 h 413546"/>
                <a:gd name="connsiteX2" fmla="*/ 1245290 w 1245290"/>
                <a:gd name="connsiteY2" fmla="*/ 413546 h 413546"/>
                <a:gd name="connsiteX3" fmla="*/ 661318 w 1245290"/>
                <a:gd name="connsiteY3" fmla="*/ 413546 h 413546"/>
                <a:gd name="connsiteX4" fmla="*/ 631505 w 1245290"/>
                <a:gd name="connsiteY4" fmla="*/ 330565 h 413546"/>
                <a:gd name="connsiteX5" fmla="*/ 613785 w 1245290"/>
                <a:gd name="connsiteY5" fmla="*/ 330565 h 413546"/>
                <a:gd name="connsiteX6" fmla="*/ 583972 w 1245290"/>
                <a:gd name="connsiteY6" fmla="*/ 413546 h 413546"/>
                <a:gd name="connsiteX7" fmla="*/ 0 w 1245290"/>
                <a:gd name="connsiteY7" fmla="*/ 413546 h 413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45290" h="413546">
                  <a:moveTo>
                    <a:pt x="40201" y="0"/>
                  </a:moveTo>
                  <a:lnTo>
                    <a:pt x="1205089" y="0"/>
                  </a:lnTo>
                  <a:lnTo>
                    <a:pt x="1245290" y="413546"/>
                  </a:lnTo>
                  <a:lnTo>
                    <a:pt x="661318" y="413546"/>
                  </a:lnTo>
                  <a:lnTo>
                    <a:pt x="631505" y="330565"/>
                  </a:lnTo>
                  <a:lnTo>
                    <a:pt x="613785" y="330565"/>
                  </a:lnTo>
                  <a:lnTo>
                    <a:pt x="583972" y="413546"/>
                  </a:lnTo>
                  <a:lnTo>
                    <a:pt x="0" y="413546"/>
                  </a:lnTo>
                  <a:close/>
                </a:path>
              </a:pathLst>
            </a:cu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C7A1E4A5-FEDE-B990-1B5F-FE9F7266FA4A}"/>
                </a:ext>
              </a:extLst>
            </p:cNvPr>
            <p:cNvSpPr/>
            <p:nvPr/>
          </p:nvSpPr>
          <p:spPr>
            <a:xfrm>
              <a:off x="518639" y="4107415"/>
              <a:ext cx="765014" cy="76355"/>
            </a:xfrm>
            <a:prstGeom prst="rect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9" name="四角形: 角を丸くする 28">
              <a:extLst>
                <a:ext uri="{FF2B5EF4-FFF2-40B4-BE49-F238E27FC236}">
                  <a16:creationId xmlns:a16="http://schemas.microsoft.com/office/drawing/2014/main" id="{A3373202-0D64-7C31-A5C2-352A59141786}"/>
                </a:ext>
              </a:extLst>
            </p:cNvPr>
            <p:cNvSpPr/>
            <p:nvPr/>
          </p:nvSpPr>
          <p:spPr>
            <a:xfrm>
              <a:off x="810316" y="4099779"/>
              <a:ext cx="181660" cy="91626"/>
            </a:xfrm>
            <a:prstGeom prst="roundRect">
              <a:avLst/>
            </a:prstGeom>
            <a:solidFill>
              <a:sysClr val="window" lastClr="FFFFFF">
                <a:lumMod val="50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0" name="四角形: 上の 2 つの角を丸める 29">
              <a:extLst>
                <a:ext uri="{FF2B5EF4-FFF2-40B4-BE49-F238E27FC236}">
                  <a16:creationId xmlns:a16="http://schemas.microsoft.com/office/drawing/2014/main" id="{5F9C71FC-B905-C546-C422-3B7025974D68}"/>
                </a:ext>
              </a:extLst>
            </p:cNvPr>
            <p:cNvSpPr/>
            <p:nvPr/>
          </p:nvSpPr>
          <p:spPr>
            <a:xfrm>
              <a:off x="1040857" y="3882519"/>
              <a:ext cx="188009" cy="133819"/>
            </a:xfrm>
            <a:prstGeom prst="round2SameRect">
              <a:avLst>
                <a:gd name="adj1" fmla="val 0"/>
                <a:gd name="adj2" fmla="val 20981"/>
              </a:avLst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1" name="四角形: 上の 2 つの角を丸める 30">
              <a:extLst>
                <a:ext uri="{FF2B5EF4-FFF2-40B4-BE49-F238E27FC236}">
                  <a16:creationId xmlns:a16="http://schemas.microsoft.com/office/drawing/2014/main" id="{600C0AB1-0BED-52B6-87A4-59B00DF83FE0}"/>
                </a:ext>
              </a:extLst>
            </p:cNvPr>
            <p:cNvSpPr/>
            <p:nvPr/>
          </p:nvSpPr>
          <p:spPr>
            <a:xfrm>
              <a:off x="570349" y="3882519"/>
              <a:ext cx="188009" cy="133819"/>
            </a:xfrm>
            <a:prstGeom prst="round2SameRect">
              <a:avLst>
                <a:gd name="adj1" fmla="val 0"/>
                <a:gd name="adj2" fmla="val 20981"/>
              </a:avLst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" name="楕円 31">
              <a:extLst>
                <a:ext uri="{FF2B5EF4-FFF2-40B4-BE49-F238E27FC236}">
                  <a16:creationId xmlns:a16="http://schemas.microsoft.com/office/drawing/2014/main" id="{A9E7B40E-2B43-AFC8-E487-90218364A896}"/>
                </a:ext>
              </a:extLst>
            </p:cNvPr>
            <p:cNvSpPr/>
            <p:nvPr/>
          </p:nvSpPr>
          <p:spPr>
            <a:xfrm>
              <a:off x="866085" y="3934238"/>
              <a:ext cx="86186" cy="86186"/>
            </a:xfrm>
            <a:prstGeom prst="ellipse">
              <a:avLst/>
            </a:prstGeom>
            <a:solidFill>
              <a:srgbClr val="FFC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3" name="楕円 32">
              <a:extLst>
                <a:ext uri="{FF2B5EF4-FFF2-40B4-BE49-F238E27FC236}">
                  <a16:creationId xmlns:a16="http://schemas.microsoft.com/office/drawing/2014/main" id="{2C58D43E-4AB4-8E75-B616-137CFA381788}"/>
                </a:ext>
              </a:extLst>
            </p:cNvPr>
            <p:cNvSpPr/>
            <p:nvPr/>
          </p:nvSpPr>
          <p:spPr>
            <a:xfrm>
              <a:off x="866085" y="4227175"/>
              <a:ext cx="86186" cy="86186"/>
            </a:xfrm>
            <a:prstGeom prst="ellipse">
              <a:avLst/>
            </a:prstGeom>
            <a:solidFill>
              <a:srgbClr val="FFC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5FA26FCD-A105-3CE0-5B28-1DD3C00EA1DD}"/>
                </a:ext>
              </a:extLst>
            </p:cNvPr>
            <p:cNvGrpSpPr/>
            <p:nvPr/>
          </p:nvGrpSpPr>
          <p:grpSpPr>
            <a:xfrm>
              <a:off x="617835" y="3573195"/>
              <a:ext cx="577637" cy="314584"/>
              <a:chOff x="6136481" y="3548063"/>
              <a:chExt cx="900722" cy="490537"/>
            </a:xfrm>
          </p:grpSpPr>
          <p:sp>
            <p:nvSpPr>
              <p:cNvPr id="72" name="台形 71">
                <a:extLst>
                  <a:ext uri="{FF2B5EF4-FFF2-40B4-BE49-F238E27FC236}">
                    <a16:creationId xmlns:a16="http://schemas.microsoft.com/office/drawing/2014/main" id="{331A1F8A-7E44-B59F-AF66-0344978729CB}"/>
                  </a:ext>
                </a:extLst>
              </p:cNvPr>
              <p:cNvSpPr/>
              <p:nvPr/>
            </p:nvSpPr>
            <p:spPr>
              <a:xfrm rot="10800000">
                <a:off x="6303250" y="3564014"/>
                <a:ext cx="575062" cy="474585"/>
              </a:xfrm>
              <a:prstGeom prst="trapezoid">
                <a:avLst>
                  <a:gd name="adj" fmla="val 57241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C95BE3CF-BC8C-5B17-42A8-389A042D2271}"/>
                  </a:ext>
                </a:extLst>
              </p:cNvPr>
              <p:cNvSpPr/>
              <p:nvPr/>
            </p:nvSpPr>
            <p:spPr>
              <a:xfrm rot="10800000">
                <a:off x="6516115" y="3672604"/>
                <a:ext cx="149329" cy="361157"/>
              </a:xfrm>
              <a:custGeom>
                <a:avLst/>
                <a:gdLst>
                  <a:gd name="connsiteX0" fmla="*/ 103561 w 149329"/>
                  <a:gd name="connsiteY0" fmla="*/ 365996 h 365996"/>
                  <a:gd name="connsiteX1" fmla="*/ 45767 w 149329"/>
                  <a:gd name="connsiteY1" fmla="*/ 365996 h 365996"/>
                  <a:gd name="connsiteX2" fmla="*/ 0 w 149329"/>
                  <a:gd name="connsiteY2" fmla="*/ 102707 h 365996"/>
                  <a:gd name="connsiteX3" fmla="*/ 58790 w 149329"/>
                  <a:gd name="connsiteY3" fmla="*/ 0 h 365996"/>
                  <a:gd name="connsiteX4" fmla="*/ 90538 w 149329"/>
                  <a:gd name="connsiteY4" fmla="*/ 0 h 365996"/>
                  <a:gd name="connsiteX5" fmla="*/ 149329 w 149329"/>
                  <a:gd name="connsiteY5" fmla="*/ 102707 h 3659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9329" h="365996">
                    <a:moveTo>
                      <a:pt x="103561" y="365996"/>
                    </a:moveTo>
                    <a:lnTo>
                      <a:pt x="45767" y="365996"/>
                    </a:lnTo>
                    <a:lnTo>
                      <a:pt x="0" y="102707"/>
                    </a:lnTo>
                    <a:lnTo>
                      <a:pt x="58790" y="0"/>
                    </a:lnTo>
                    <a:lnTo>
                      <a:pt x="90538" y="0"/>
                    </a:lnTo>
                    <a:lnTo>
                      <a:pt x="149329" y="102707"/>
                    </a:lnTo>
                    <a:close/>
                  </a:path>
                </a:pathLst>
              </a:custGeom>
              <a:solidFill>
                <a:srgbClr val="0070C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" name="台形 73">
                <a:extLst>
                  <a:ext uri="{FF2B5EF4-FFF2-40B4-BE49-F238E27FC236}">
                    <a16:creationId xmlns:a16="http://schemas.microsoft.com/office/drawing/2014/main" id="{C1552960-4955-3B50-2067-0D3BBA13ACA8}"/>
                  </a:ext>
                </a:extLst>
              </p:cNvPr>
              <p:cNvSpPr/>
              <p:nvPr/>
            </p:nvSpPr>
            <p:spPr>
              <a:xfrm rot="10800000">
                <a:off x="6487915" y="3559175"/>
                <a:ext cx="205732" cy="169786"/>
              </a:xfrm>
              <a:prstGeom prst="trapezoid">
                <a:avLst>
                  <a:gd name="adj" fmla="val 35954"/>
                </a:avLst>
              </a:prstGeom>
              <a:solidFill>
                <a:srgbClr val="0070C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872A3AFA-6150-3E44-3E5C-B64B3AD6A301}"/>
                  </a:ext>
                </a:extLst>
              </p:cNvPr>
              <p:cNvSpPr/>
              <p:nvPr/>
            </p:nvSpPr>
            <p:spPr>
              <a:xfrm rot="10800000">
                <a:off x="6303250" y="3559176"/>
                <a:ext cx="575062" cy="202053"/>
              </a:xfrm>
              <a:custGeom>
                <a:avLst/>
                <a:gdLst>
                  <a:gd name="connsiteX0" fmla="*/ 575062 w 575062"/>
                  <a:gd name="connsiteY0" fmla="*/ 202053 h 202053"/>
                  <a:gd name="connsiteX1" fmla="*/ 0 w 575062"/>
                  <a:gd name="connsiteY1" fmla="*/ 202053 h 202053"/>
                  <a:gd name="connsiteX2" fmla="*/ 115658 w 575062"/>
                  <a:gd name="connsiteY2" fmla="*/ 0 h 202053"/>
                  <a:gd name="connsiteX3" fmla="*/ 278005 w 575062"/>
                  <a:gd name="connsiteY3" fmla="*/ 197992 h 202053"/>
                  <a:gd name="connsiteX4" fmla="*/ 297057 w 575062"/>
                  <a:gd name="connsiteY4" fmla="*/ 197992 h 202053"/>
                  <a:gd name="connsiteX5" fmla="*/ 459405 w 575062"/>
                  <a:gd name="connsiteY5" fmla="*/ 0 h 202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5062" h="202053">
                    <a:moveTo>
                      <a:pt x="575062" y="202053"/>
                    </a:moveTo>
                    <a:lnTo>
                      <a:pt x="0" y="202053"/>
                    </a:lnTo>
                    <a:lnTo>
                      <a:pt x="115658" y="0"/>
                    </a:lnTo>
                    <a:lnTo>
                      <a:pt x="278005" y="197992"/>
                    </a:lnTo>
                    <a:lnTo>
                      <a:pt x="297057" y="197992"/>
                    </a:lnTo>
                    <a:lnTo>
                      <a:pt x="459405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AC8B6BB8-4E01-6DC3-FC1B-ED4320DD23E2}"/>
                  </a:ext>
                </a:extLst>
              </p:cNvPr>
              <p:cNvSpPr/>
              <p:nvPr/>
            </p:nvSpPr>
            <p:spPr>
              <a:xfrm>
                <a:off x="6136481" y="3548063"/>
                <a:ext cx="442913" cy="490537"/>
              </a:xfrm>
              <a:custGeom>
                <a:avLst/>
                <a:gdLst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1116 h 491116"/>
                  <a:gd name="connsiteX1" fmla="*/ 178594 w 442913"/>
                  <a:gd name="connsiteY1" fmla="*/ 579 h 491116"/>
                  <a:gd name="connsiteX2" fmla="*/ 0 w 442913"/>
                  <a:gd name="connsiteY2" fmla="*/ 55347 h 491116"/>
                  <a:gd name="connsiteX3" fmla="*/ 33338 w 442913"/>
                  <a:gd name="connsiteY3" fmla="*/ 310141 h 491116"/>
                  <a:gd name="connsiteX4" fmla="*/ 152400 w 442913"/>
                  <a:gd name="connsiteY4" fmla="*/ 281566 h 491116"/>
                  <a:gd name="connsiteX5" fmla="*/ 114300 w 442913"/>
                  <a:gd name="connsiteY5" fmla="*/ 374435 h 491116"/>
                  <a:gd name="connsiteX6" fmla="*/ 442913 w 442913"/>
                  <a:gd name="connsiteY6" fmla="*/ 491116 h 491116"/>
                  <a:gd name="connsiteX0" fmla="*/ 442913 w 442913"/>
                  <a:gd name="connsiteY0" fmla="*/ 490806 h 490806"/>
                  <a:gd name="connsiteX1" fmla="*/ 178594 w 442913"/>
                  <a:gd name="connsiteY1" fmla="*/ 269 h 490806"/>
                  <a:gd name="connsiteX2" fmla="*/ 0 w 442913"/>
                  <a:gd name="connsiteY2" fmla="*/ 55037 h 490806"/>
                  <a:gd name="connsiteX3" fmla="*/ 33338 w 442913"/>
                  <a:gd name="connsiteY3" fmla="*/ 309831 h 490806"/>
                  <a:gd name="connsiteX4" fmla="*/ 152400 w 442913"/>
                  <a:gd name="connsiteY4" fmla="*/ 281256 h 490806"/>
                  <a:gd name="connsiteX5" fmla="*/ 114300 w 442913"/>
                  <a:gd name="connsiteY5" fmla="*/ 374125 h 490806"/>
                  <a:gd name="connsiteX6" fmla="*/ 442913 w 442913"/>
                  <a:gd name="connsiteY6" fmla="*/ 490806 h 490806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2913" h="490537">
                    <a:moveTo>
                      <a:pt x="442913" y="490537"/>
                    </a:moveTo>
                    <a:lnTo>
                      <a:pt x="178594" y="0"/>
                    </a:lnTo>
                    <a:cubicBezTo>
                      <a:pt x="126206" y="3969"/>
                      <a:pt x="45243" y="22224"/>
                      <a:pt x="0" y="54768"/>
                    </a:cubicBezTo>
                    <a:lnTo>
                      <a:pt x="33338" y="309562"/>
                    </a:lnTo>
                    <a:lnTo>
                      <a:pt x="152400" y="280987"/>
                    </a:lnTo>
                    <a:lnTo>
                      <a:pt x="114300" y="373856"/>
                    </a:lnTo>
                    <a:lnTo>
                      <a:pt x="442913" y="490537"/>
                    </a:ln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5C3CAEB4-79F4-97A5-EF50-2100D66FCC30}"/>
                  </a:ext>
                </a:extLst>
              </p:cNvPr>
              <p:cNvSpPr/>
              <p:nvPr/>
            </p:nvSpPr>
            <p:spPr>
              <a:xfrm flipH="1">
                <a:off x="6594290" y="3548063"/>
                <a:ext cx="442913" cy="490537"/>
              </a:xfrm>
              <a:custGeom>
                <a:avLst/>
                <a:gdLst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1116 h 491116"/>
                  <a:gd name="connsiteX1" fmla="*/ 178594 w 442913"/>
                  <a:gd name="connsiteY1" fmla="*/ 579 h 491116"/>
                  <a:gd name="connsiteX2" fmla="*/ 0 w 442913"/>
                  <a:gd name="connsiteY2" fmla="*/ 55347 h 491116"/>
                  <a:gd name="connsiteX3" fmla="*/ 33338 w 442913"/>
                  <a:gd name="connsiteY3" fmla="*/ 310141 h 491116"/>
                  <a:gd name="connsiteX4" fmla="*/ 152400 w 442913"/>
                  <a:gd name="connsiteY4" fmla="*/ 281566 h 491116"/>
                  <a:gd name="connsiteX5" fmla="*/ 114300 w 442913"/>
                  <a:gd name="connsiteY5" fmla="*/ 374435 h 491116"/>
                  <a:gd name="connsiteX6" fmla="*/ 442913 w 442913"/>
                  <a:gd name="connsiteY6" fmla="*/ 491116 h 491116"/>
                  <a:gd name="connsiteX0" fmla="*/ 442913 w 442913"/>
                  <a:gd name="connsiteY0" fmla="*/ 490806 h 490806"/>
                  <a:gd name="connsiteX1" fmla="*/ 178594 w 442913"/>
                  <a:gd name="connsiteY1" fmla="*/ 269 h 490806"/>
                  <a:gd name="connsiteX2" fmla="*/ 0 w 442913"/>
                  <a:gd name="connsiteY2" fmla="*/ 55037 h 490806"/>
                  <a:gd name="connsiteX3" fmla="*/ 33338 w 442913"/>
                  <a:gd name="connsiteY3" fmla="*/ 309831 h 490806"/>
                  <a:gd name="connsiteX4" fmla="*/ 152400 w 442913"/>
                  <a:gd name="connsiteY4" fmla="*/ 281256 h 490806"/>
                  <a:gd name="connsiteX5" fmla="*/ 114300 w 442913"/>
                  <a:gd name="connsiteY5" fmla="*/ 374125 h 490806"/>
                  <a:gd name="connsiteX6" fmla="*/ 442913 w 442913"/>
                  <a:gd name="connsiteY6" fmla="*/ 490806 h 490806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2913" h="490537">
                    <a:moveTo>
                      <a:pt x="442913" y="490537"/>
                    </a:moveTo>
                    <a:lnTo>
                      <a:pt x="178594" y="0"/>
                    </a:lnTo>
                    <a:cubicBezTo>
                      <a:pt x="126206" y="3969"/>
                      <a:pt x="45243" y="22224"/>
                      <a:pt x="0" y="54768"/>
                    </a:cubicBezTo>
                    <a:lnTo>
                      <a:pt x="33338" y="309562"/>
                    </a:lnTo>
                    <a:lnTo>
                      <a:pt x="152400" y="280987"/>
                    </a:lnTo>
                    <a:lnTo>
                      <a:pt x="114300" y="373856"/>
                    </a:lnTo>
                    <a:lnTo>
                      <a:pt x="442913" y="490537"/>
                    </a:ln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35" name="フローチャート: 手作業 203">
              <a:extLst>
                <a:ext uri="{FF2B5EF4-FFF2-40B4-BE49-F238E27FC236}">
                  <a16:creationId xmlns:a16="http://schemas.microsoft.com/office/drawing/2014/main" id="{D6B5D495-B37F-3888-6B88-43C9CFF0007A}"/>
                </a:ext>
              </a:extLst>
            </p:cNvPr>
            <p:cNvSpPr/>
            <p:nvPr/>
          </p:nvSpPr>
          <p:spPr>
            <a:xfrm rot="4162878">
              <a:off x="1280150" y="3509215"/>
              <a:ext cx="226807" cy="317529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770"/>
                <a:gd name="connsiteX1" fmla="*/ 10000 w 10000"/>
                <a:gd name="connsiteY1" fmla="*/ 0 h 10770"/>
                <a:gd name="connsiteX2" fmla="*/ 8000 w 10000"/>
                <a:gd name="connsiteY2" fmla="*/ 10000 h 10770"/>
                <a:gd name="connsiteX3" fmla="*/ 4734 w 10000"/>
                <a:gd name="connsiteY3" fmla="*/ 10770 h 10770"/>
                <a:gd name="connsiteX4" fmla="*/ 2000 w 10000"/>
                <a:gd name="connsiteY4" fmla="*/ 10000 h 10770"/>
                <a:gd name="connsiteX5" fmla="*/ 0 w 10000"/>
                <a:gd name="connsiteY5" fmla="*/ 0 h 10770"/>
                <a:gd name="connsiteX0" fmla="*/ 4734 w 10000"/>
                <a:gd name="connsiteY0" fmla="*/ 10770 h 11834"/>
                <a:gd name="connsiteX1" fmla="*/ 2000 w 10000"/>
                <a:gd name="connsiteY1" fmla="*/ 10000 h 11834"/>
                <a:gd name="connsiteX2" fmla="*/ 0 w 10000"/>
                <a:gd name="connsiteY2" fmla="*/ 0 h 11834"/>
                <a:gd name="connsiteX3" fmla="*/ 10000 w 10000"/>
                <a:gd name="connsiteY3" fmla="*/ 0 h 11834"/>
                <a:gd name="connsiteX4" fmla="*/ 8000 w 10000"/>
                <a:gd name="connsiteY4" fmla="*/ 10000 h 11834"/>
                <a:gd name="connsiteX5" fmla="*/ 8378 w 10000"/>
                <a:gd name="connsiteY5" fmla="*/ 11834 h 11834"/>
                <a:gd name="connsiteX0" fmla="*/ 2000 w 10000"/>
                <a:gd name="connsiteY0" fmla="*/ 10000 h 11834"/>
                <a:gd name="connsiteX1" fmla="*/ 0 w 10000"/>
                <a:gd name="connsiteY1" fmla="*/ 0 h 11834"/>
                <a:gd name="connsiteX2" fmla="*/ 10000 w 10000"/>
                <a:gd name="connsiteY2" fmla="*/ 0 h 11834"/>
                <a:gd name="connsiteX3" fmla="*/ 8000 w 10000"/>
                <a:gd name="connsiteY3" fmla="*/ 10000 h 11834"/>
                <a:gd name="connsiteX4" fmla="*/ 8378 w 10000"/>
                <a:gd name="connsiteY4" fmla="*/ 11834 h 11834"/>
                <a:gd name="connsiteX0" fmla="*/ 2000 w 10000"/>
                <a:gd name="connsiteY0" fmla="*/ 10000 h 10000"/>
                <a:gd name="connsiteX1" fmla="*/ 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2000" y="10000"/>
                  </a:moveTo>
                  <a:lnTo>
                    <a:pt x="0" y="0"/>
                  </a:lnTo>
                  <a:lnTo>
                    <a:pt x="10000" y="0"/>
                  </a:lnTo>
                  <a:lnTo>
                    <a:pt x="8000" y="10000"/>
                  </a:lnTo>
                </a:path>
              </a:pathLst>
            </a:cu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6" name="台形 691">
              <a:extLst>
                <a:ext uri="{FF2B5EF4-FFF2-40B4-BE49-F238E27FC236}">
                  <a16:creationId xmlns:a16="http://schemas.microsoft.com/office/drawing/2014/main" id="{9199EA2F-F888-F9E9-F1C3-62589A9AD9B1}"/>
                </a:ext>
              </a:extLst>
            </p:cNvPr>
            <p:cNvSpPr/>
            <p:nvPr/>
          </p:nvSpPr>
          <p:spPr>
            <a:xfrm rot="1978833">
              <a:off x="458095" y="3739487"/>
              <a:ext cx="195816" cy="245556"/>
            </a:xfrm>
            <a:custGeom>
              <a:avLst/>
              <a:gdLst>
                <a:gd name="connsiteX0" fmla="*/ 0 w 189442"/>
                <a:gd name="connsiteY0" fmla="*/ 447820 h 447820"/>
                <a:gd name="connsiteX1" fmla="*/ 28805 w 189442"/>
                <a:gd name="connsiteY1" fmla="*/ 0 h 447820"/>
                <a:gd name="connsiteX2" fmla="*/ 160637 w 189442"/>
                <a:gd name="connsiteY2" fmla="*/ 0 h 447820"/>
                <a:gd name="connsiteX3" fmla="*/ 189442 w 189442"/>
                <a:gd name="connsiteY3" fmla="*/ 447820 h 447820"/>
                <a:gd name="connsiteX4" fmla="*/ 0 w 189442"/>
                <a:gd name="connsiteY4" fmla="*/ 447820 h 447820"/>
                <a:gd name="connsiteX0" fmla="*/ 0 w 189442"/>
                <a:gd name="connsiteY0" fmla="*/ 580115 h 580115"/>
                <a:gd name="connsiteX1" fmla="*/ 28805 w 189442"/>
                <a:gd name="connsiteY1" fmla="*/ 132295 h 580115"/>
                <a:gd name="connsiteX2" fmla="*/ 112494 w 189442"/>
                <a:gd name="connsiteY2" fmla="*/ 0 h 580115"/>
                <a:gd name="connsiteX3" fmla="*/ 160637 w 189442"/>
                <a:gd name="connsiteY3" fmla="*/ 132295 h 580115"/>
                <a:gd name="connsiteX4" fmla="*/ 189442 w 189442"/>
                <a:gd name="connsiteY4" fmla="*/ 580115 h 580115"/>
                <a:gd name="connsiteX5" fmla="*/ 0 w 189442"/>
                <a:gd name="connsiteY5" fmla="*/ 580115 h 580115"/>
                <a:gd name="connsiteX0" fmla="*/ 112494 w 203934"/>
                <a:gd name="connsiteY0" fmla="*/ 0 h 580115"/>
                <a:gd name="connsiteX1" fmla="*/ 160637 w 203934"/>
                <a:gd name="connsiteY1" fmla="*/ 132295 h 580115"/>
                <a:gd name="connsiteX2" fmla="*/ 189442 w 203934"/>
                <a:gd name="connsiteY2" fmla="*/ 580115 h 580115"/>
                <a:gd name="connsiteX3" fmla="*/ 0 w 203934"/>
                <a:gd name="connsiteY3" fmla="*/ 580115 h 580115"/>
                <a:gd name="connsiteX4" fmla="*/ 28805 w 203934"/>
                <a:gd name="connsiteY4" fmla="*/ 132295 h 580115"/>
                <a:gd name="connsiteX5" fmla="*/ 203934 w 203934"/>
                <a:gd name="connsiteY5" fmla="*/ 91440 h 580115"/>
                <a:gd name="connsiteX0" fmla="*/ 160637 w 203934"/>
                <a:gd name="connsiteY0" fmla="*/ 72535 h 520355"/>
                <a:gd name="connsiteX1" fmla="*/ 189442 w 203934"/>
                <a:gd name="connsiteY1" fmla="*/ 520355 h 520355"/>
                <a:gd name="connsiteX2" fmla="*/ 0 w 203934"/>
                <a:gd name="connsiteY2" fmla="*/ 520355 h 520355"/>
                <a:gd name="connsiteX3" fmla="*/ 28805 w 203934"/>
                <a:gd name="connsiteY3" fmla="*/ 72535 h 520355"/>
                <a:gd name="connsiteX4" fmla="*/ 203934 w 203934"/>
                <a:gd name="connsiteY4" fmla="*/ 31680 h 520355"/>
                <a:gd name="connsiteX0" fmla="*/ 160637 w 189442"/>
                <a:gd name="connsiteY0" fmla="*/ 0 h 447820"/>
                <a:gd name="connsiteX1" fmla="*/ 189442 w 189442"/>
                <a:gd name="connsiteY1" fmla="*/ 447820 h 447820"/>
                <a:gd name="connsiteX2" fmla="*/ 0 w 189442"/>
                <a:gd name="connsiteY2" fmla="*/ 447820 h 447820"/>
                <a:gd name="connsiteX3" fmla="*/ 28805 w 189442"/>
                <a:gd name="connsiteY3" fmla="*/ 0 h 447820"/>
                <a:gd name="connsiteX0" fmla="*/ 175150 w 189442"/>
                <a:gd name="connsiteY0" fmla="*/ 214839 h 447820"/>
                <a:gd name="connsiteX1" fmla="*/ 189442 w 189442"/>
                <a:gd name="connsiteY1" fmla="*/ 447820 h 447820"/>
                <a:gd name="connsiteX2" fmla="*/ 0 w 189442"/>
                <a:gd name="connsiteY2" fmla="*/ 447820 h 447820"/>
                <a:gd name="connsiteX3" fmla="*/ 28805 w 189442"/>
                <a:gd name="connsiteY3" fmla="*/ 0 h 447820"/>
                <a:gd name="connsiteX0" fmla="*/ 237637 w 251929"/>
                <a:gd name="connsiteY0" fmla="*/ 149920 h 382901"/>
                <a:gd name="connsiteX1" fmla="*/ 251929 w 251929"/>
                <a:gd name="connsiteY1" fmla="*/ 382901 h 382901"/>
                <a:gd name="connsiteX2" fmla="*/ 62487 w 251929"/>
                <a:gd name="connsiteY2" fmla="*/ 382901 h 382901"/>
                <a:gd name="connsiteX3" fmla="*/ 0 w 251929"/>
                <a:gd name="connsiteY3" fmla="*/ 0 h 382901"/>
                <a:gd name="connsiteX0" fmla="*/ 305341 w 305341"/>
                <a:gd name="connsiteY0" fmla="*/ 123017 h 382901"/>
                <a:gd name="connsiteX1" fmla="*/ 251929 w 305341"/>
                <a:gd name="connsiteY1" fmla="*/ 382901 h 382901"/>
                <a:gd name="connsiteX2" fmla="*/ 62487 w 305341"/>
                <a:gd name="connsiteY2" fmla="*/ 382901 h 382901"/>
                <a:gd name="connsiteX3" fmla="*/ 0 w 305341"/>
                <a:gd name="connsiteY3" fmla="*/ 0 h 382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5341" h="382901">
                  <a:moveTo>
                    <a:pt x="305341" y="123017"/>
                  </a:moveTo>
                  <a:lnTo>
                    <a:pt x="251929" y="382901"/>
                  </a:lnTo>
                  <a:lnTo>
                    <a:pt x="62487" y="382901"/>
                  </a:lnTo>
                  <a:lnTo>
                    <a:pt x="0" y="0"/>
                  </a:lnTo>
                </a:path>
              </a:pathLst>
            </a:cu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5B69EC2A-5BE4-C0AC-315E-497F9DD3E45F}"/>
                </a:ext>
              </a:extLst>
            </p:cNvPr>
            <p:cNvGrpSpPr/>
            <p:nvPr/>
          </p:nvGrpSpPr>
          <p:grpSpPr>
            <a:xfrm>
              <a:off x="447958" y="2639872"/>
              <a:ext cx="950063" cy="957066"/>
              <a:chOff x="1884667" y="2570756"/>
              <a:chExt cx="1629026" cy="1641034"/>
            </a:xfrm>
          </p:grpSpPr>
          <p:grpSp>
            <p:nvGrpSpPr>
              <p:cNvPr id="63" name="グループ化 62">
                <a:extLst>
                  <a:ext uri="{FF2B5EF4-FFF2-40B4-BE49-F238E27FC236}">
                    <a16:creationId xmlns:a16="http://schemas.microsoft.com/office/drawing/2014/main" id="{138933E8-74B8-2922-A0EF-D2A56FB3B77F}"/>
                  </a:ext>
                </a:extLst>
              </p:cNvPr>
              <p:cNvGrpSpPr/>
              <p:nvPr/>
            </p:nvGrpSpPr>
            <p:grpSpPr>
              <a:xfrm>
                <a:off x="1884667" y="2570756"/>
                <a:ext cx="1629026" cy="1641034"/>
                <a:chOff x="4033863" y="3892550"/>
                <a:chExt cx="1684312" cy="1696728"/>
              </a:xfrm>
            </p:grpSpPr>
            <p:sp>
              <p:nvSpPr>
                <p:cNvPr id="66" name="四角形: 角を丸くする 65">
                  <a:extLst>
                    <a:ext uri="{FF2B5EF4-FFF2-40B4-BE49-F238E27FC236}">
                      <a16:creationId xmlns:a16="http://schemas.microsoft.com/office/drawing/2014/main" id="{CF62DB8F-E41D-949C-630D-32CFD4C509AC}"/>
                    </a:ext>
                  </a:extLst>
                </p:cNvPr>
                <p:cNvSpPr/>
                <p:nvPr/>
              </p:nvSpPr>
              <p:spPr>
                <a:xfrm>
                  <a:off x="4033863" y="3892550"/>
                  <a:ext cx="1684312" cy="1685862"/>
                </a:xfrm>
                <a:prstGeom prst="roundRect">
                  <a:avLst>
                    <a:gd name="adj" fmla="val 40111"/>
                  </a:avLst>
                </a:prstGeom>
                <a:solidFill>
                  <a:srgbClr val="CC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67" name="グループ化 66">
                  <a:extLst>
                    <a:ext uri="{FF2B5EF4-FFF2-40B4-BE49-F238E27FC236}">
                      <a16:creationId xmlns:a16="http://schemas.microsoft.com/office/drawing/2014/main" id="{30BB7FFE-008B-F5A5-6374-25B852785F29}"/>
                    </a:ext>
                  </a:extLst>
                </p:cNvPr>
                <p:cNvGrpSpPr/>
                <p:nvPr/>
              </p:nvGrpSpPr>
              <p:grpSpPr>
                <a:xfrm>
                  <a:off x="4373966" y="4385181"/>
                  <a:ext cx="992144" cy="255491"/>
                  <a:chOff x="1577953" y="4385181"/>
                  <a:chExt cx="992144" cy="255491"/>
                </a:xfrm>
              </p:grpSpPr>
              <p:sp>
                <p:nvSpPr>
                  <p:cNvPr id="70" name="楕円 69">
                    <a:extLst>
                      <a:ext uri="{FF2B5EF4-FFF2-40B4-BE49-F238E27FC236}">
                        <a16:creationId xmlns:a16="http://schemas.microsoft.com/office/drawing/2014/main" id="{9EE0A362-4506-6930-1CDE-1F1FAB211BBD}"/>
                      </a:ext>
                    </a:extLst>
                  </p:cNvPr>
                  <p:cNvSpPr/>
                  <p:nvPr/>
                </p:nvSpPr>
                <p:spPr>
                  <a:xfrm>
                    <a:off x="1577953" y="4385181"/>
                    <a:ext cx="184183" cy="25549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1" name="楕円 70">
                    <a:extLst>
                      <a:ext uri="{FF2B5EF4-FFF2-40B4-BE49-F238E27FC236}">
                        <a16:creationId xmlns:a16="http://schemas.microsoft.com/office/drawing/2014/main" id="{FB7677A6-09E0-5465-C760-A97ACA1046D9}"/>
                      </a:ext>
                    </a:extLst>
                  </p:cNvPr>
                  <p:cNvSpPr/>
                  <p:nvPr/>
                </p:nvSpPr>
                <p:spPr>
                  <a:xfrm>
                    <a:off x="2385914" y="4385181"/>
                    <a:ext cx="184183" cy="25549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8" name="四角形: 角を丸くする 67">
                  <a:extLst>
                    <a:ext uri="{FF2B5EF4-FFF2-40B4-BE49-F238E27FC236}">
                      <a16:creationId xmlns:a16="http://schemas.microsoft.com/office/drawing/2014/main" id="{D4D57EA4-4C1E-95A1-336B-B18496B0C34D}"/>
                    </a:ext>
                  </a:extLst>
                </p:cNvPr>
                <p:cNvSpPr/>
                <p:nvPr/>
              </p:nvSpPr>
              <p:spPr>
                <a:xfrm>
                  <a:off x="4265873" y="4773356"/>
                  <a:ext cx="1220293" cy="815922"/>
                </a:xfrm>
                <a:prstGeom prst="roundRect">
                  <a:avLst>
                    <a:gd name="adj" fmla="val 40344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" name="四角形: 角を丸くする 68">
                  <a:extLst>
                    <a:ext uri="{FF2B5EF4-FFF2-40B4-BE49-F238E27FC236}">
                      <a16:creationId xmlns:a16="http://schemas.microsoft.com/office/drawing/2014/main" id="{9FF34FAF-BF05-46AD-4FC2-CA225601A3A9}"/>
                    </a:ext>
                  </a:extLst>
                </p:cNvPr>
                <p:cNvSpPr/>
                <p:nvPr/>
              </p:nvSpPr>
              <p:spPr>
                <a:xfrm>
                  <a:off x="4745155" y="4761528"/>
                  <a:ext cx="261729" cy="185631"/>
                </a:xfrm>
                <a:prstGeom prst="roundRect">
                  <a:avLst>
                    <a:gd name="adj" fmla="val 40344"/>
                  </a:avLst>
                </a:prstGeom>
                <a:solidFill>
                  <a:schemeClr val="tx1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4" name="月 63">
                <a:extLst>
                  <a:ext uri="{FF2B5EF4-FFF2-40B4-BE49-F238E27FC236}">
                    <a16:creationId xmlns:a16="http://schemas.microsoft.com/office/drawing/2014/main" id="{1468D027-D6DD-918E-1FEA-4091EF28CC87}"/>
                  </a:ext>
                </a:extLst>
              </p:cNvPr>
              <p:cNvSpPr/>
              <p:nvPr/>
            </p:nvSpPr>
            <p:spPr bwMode="auto">
              <a:xfrm rot="6300000">
                <a:off x="2262930" y="2771321"/>
                <a:ext cx="128885" cy="399539"/>
              </a:xfrm>
              <a:prstGeom prst="moon">
                <a:avLst>
                  <a:gd name="adj" fmla="val 66688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5" name="月 64">
                <a:extLst>
                  <a:ext uri="{FF2B5EF4-FFF2-40B4-BE49-F238E27FC236}">
                    <a16:creationId xmlns:a16="http://schemas.microsoft.com/office/drawing/2014/main" id="{9A142573-FB10-23A8-EB23-7EF1F517B29C}"/>
                  </a:ext>
                </a:extLst>
              </p:cNvPr>
              <p:cNvSpPr/>
              <p:nvPr/>
            </p:nvSpPr>
            <p:spPr bwMode="auto">
              <a:xfrm rot="4500000">
                <a:off x="3019673" y="2771321"/>
                <a:ext cx="128885" cy="399539"/>
              </a:xfrm>
              <a:prstGeom prst="moon">
                <a:avLst>
                  <a:gd name="adj" fmla="val 66688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997986F3-EA5C-2AB1-AE13-ED9C819AB4A5}"/>
                </a:ext>
              </a:extLst>
            </p:cNvPr>
            <p:cNvGrpSpPr/>
            <p:nvPr/>
          </p:nvGrpSpPr>
          <p:grpSpPr>
            <a:xfrm flipH="1">
              <a:off x="1076905" y="3412333"/>
              <a:ext cx="672390" cy="335241"/>
              <a:chOff x="1538286" y="3344653"/>
              <a:chExt cx="1658580" cy="759597"/>
            </a:xfrm>
            <a:solidFill>
              <a:srgbClr val="CC6600"/>
            </a:solidFill>
          </p:grpSpPr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317ED005-4483-BCB2-8385-44C57F204C32}"/>
                  </a:ext>
                </a:extLst>
              </p:cNvPr>
              <p:cNvSpPr/>
              <p:nvPr/>
            </p:nvSpPr>
            <p:spPr>
              <a:xfrm>
                <a:off x="1568454" y="3551297"/>
                <a:ext cx="1628412" cy="552953"/>
              </a:xfrm>
              <a:custGeom>
                <a:avLst/>
                <a:gdLst>
                  <a:gd name="connsiteX0" fmla="*/ 1431672 w 1595658"/>
                  <a:gd name="connsiteY0" fmla="*/ 599 h 541864"/>
                  <a:gd name="connsiteX1" fmla="*/ 1595059 w 1595658"/>
                  <a:gd name="connsiteY1" fmla="*/ 137350 h 541864"/>
                  <a:gd name="connsiteX2" fmla="*/ 1458308 w 1595658"/>
                  <a:gd name="connsiteY2" fmla="*/ 300738 h 541864"/>
                  <a:gd name="connsiteX3" fmla="*/ 992413 w 1595658"/>
                  <a:gd name="connsiteY3" fmla="*/ 342083 h 541864"/>
                  <a:gd name="connsiteX4" fmla="*/ 988267 w 1595658"/>
                  <a:gd name="connsiteY4" fmla="*/ 345631 h 541864"/>
                  <a:gd name="connsiteX5" fmla="*/ 505203 w 1595658"/>
                  <a:gd name="connsiteY5" fmla="*/ 541770 h 541864"/>
                  <a:gd name="connsiteX6" fmla="*/ 0 w 1595658"/>
                  <a:gd name="connsiteY6" fmla="*/ 322614 h 541864"/>
                  <a:gd name="connsiteX7" fmla="*/ 10312 w 1595658"/>
                  <a:gd name="connsiteY7" fmla="*/ 176361 h 541864"/>
                  <a:gd name="connsiteX8" fmla="*/ 5810 w 1595658"/>
                  <a:gd name="connsiteY8" fmla="*/ 81050 h 541864"/>
                  <a:gd name="connsiteX9" fmla="*/ 712526 w 1595658"/>
                  <a:gd name="connsiteY9" fmla="*/ 81050 h 541864"/>
                  <a:gd name="connsiteX10" fmla="*/ 711062 w 1595658"/>
                  <a:gd name="connsiteY10" fmla="*/ 64551 h 541864"/>
                  <a:gd name="connsiteX0" fmla="*/ 1431672 w 1595658"/>
                  <a:gd name="connsiteY0" fmla="*/ 599 h 541864"/>
                  <a:gd name="connsiteX1" fmla="*/ 1595059 w 1595658"/>
                  <a:gd name="connsiteY1" fmla="*/ 137350 h 541864"/>
                  <a:gd name="connsiteX2" fmla="*/ 1458308 w 1595658"/>
                  <a:gd name="connsiteY2" fmla="*/ 300738 h 541864"/>
                  <a:gd name="connsiteX3" fmla="*/ 988267 w 1595658"/>
                  <a:gd name="connsiteY3" fmla="*/ 345631 h 541864"/>
                  <a:gd name="connsiteX4" fmla="*/ 505203 w 1595658"/>
                  <a:gd name="connsiteY4" fmla="*/ 541770 h 541864"/>
                  <a:gd name="connsiteX5" fmla="*/ 0 w 1595658"/>
                  <a:gd name="connsiteY5" fmla="*/ 322614 h 541864"/>
                  <a:gd name="connsiteX6" fmla="*/ 10312 w 1595658"/>
                  <a:gd name="connsiteY6" fmla="*/ 176361 h 541864"/>
                  <a:gd name="connsiteX7" fmla="*/ 5810 w 1595658"/>
                  <a:gd name="connsiteY7" fmla="*/ 81050 h 541864"/>
                  <a:gd name="connsiteX8" fmla="*/ 712526 w 1595658"/>
                  <a:gd name="connsiteY8" fmla="*/ 81050 h 541864"/>
                  <a:gd name="connsiteX9" fmla="*/ 711062 w 1595658"/>
                  <a:gd name="connsiteY9" fmla="*/ 64551 h 541864"/>
                  <a:gd name="connsiteX10" fmla="*/ 1431672 w 1595658"/>
                  <a:gd name="connsiteY10" fmla="*/ 599 h 541864"/>
                  <a:gd name="connsiteX0" fmla="*/ 1431672 w 1628800"/>
                  <a:gd name="connsiteY0" fmla="*/ 2064 h 543329"/>
                  <a:gd name="connsiteX1" fmla="*/ 1628397 w 1628800"/>
                  <a:gd name="connsiteY1" fmla="*/ 86428 h 543329"/>
                  <a:gd name="connsiteX2" fmla="*/ 1458308 w 1628800"/>
                  <a:gd name="connsiteY2" fmla="*/ 302203 h 543329"/>
                  <a:gd name="connsiteX3" fmla="*/ 988267 w 1628800"/>
                  <a:gd name="connsiteY3" fmla="*/ 347096 h 543329"/>
                  <a:gd name="connsiteX4" fmla="*/ 505203 w 1628800"/>
                  <a:gd name="connsiteY4" fmla="*/ 543235 h 543329"/>
                  <a:gd name="connsiteX5" fmla="*/ 0 w 1628800"/>
                  <a:gd name="connsiteY5" fmla="*/ 324079 h 543329"/>
                  <a:gd name="connsiteX6" fmla="*/ 10312 w 1628800"/>
                  <a:gd name="connsiteY6" fmla="*/ 177826 h 543329"/>
                  <a:gd name="connsiteX7" fmla="*/ 5810 w 1628800"/>
                  <a:gd name="connsiteY7" fmla="*/ 82515 h 543329"/>
                  <a:gd name="connsiteX8" fmla="*/ 712526 w 1628800"/>
                  <a:gd name="connsiteY8" fmla="*/ 82515 h 543329"/>
                  <a:gd name="connsiteX9" fmla="*/ 711062 w 1628800"/>
                  <a:gd name="connsiteY9" fmla="*/ 66016 h 543329"/>
                  <a:gd name="connsiteX10" fmla="*/ 1431672 w 1628800"/>
                  <a:gd name="connsiteY10" fmla="*/ 2064 h 543329"/>
                  <a:gd name="connsiteX0" fmla="*/ 1431672 w 1629011"/>
                  <a:gd name="connsiteY0" fmla="*/ 2064 h 543329"/>
                  <a:gd name="connsiteX1" fmla="*/ 1628397 w 1629011"/>
                  <a:gd name="connsiteY1" fmla="*/ 86428 h 543329"/>
                  <a:gd name="connsiteX2" fmla="*/ 1458308 w 1629011"/>
                  <a:gd name="connsiteY2" fmla="*/ 302203 h 543329"/>
                  <a:gd name="connsiteX3" fmla="*/ 988267 w 1629011"/>
                  <a:gd name="connsiteY3" fmla="*/ 347096 h 543329"/>
                  <a:gd name="connsiteX4" fmla="*/ 505203 w 1629011"/>
                  <a:gd name="connsiteY4" fmla="*/ 543235 h 543329"/>
                  <a:gd name="connsiteX5" fmla="*/ 0 w 1629011"/>
                  <a:gd name="connsiteY5" fmla="*/ 324079 h 543329"/>
                  <a:gd name="connsiteX6" fmla="*/ 10312 w 1629011"/>
                  <a:gd name="connsiteY6" fmla="*/ 177826 h 543329"/>
                  <a:gd name="connsiteX7" fmla="*/ 5810 w 1629011"/>
                  <a:gd name="connsiteY7" fmla="*/ 82515 h 543329"/>
                  <a:gd name="connsiteX8" fmla="*/ 712526 w 1629011"/>
                  <a:gd name="connsiteY8" fmla="*/ 82515 h 543329"/>
                  <a:gd name="connsiteX9" fmla="*/ 711062 w 1629011"/>
                  <a:gd name="connsiteY9" fmla="*/ 66016 h 543329"/>
                  <a:gd name="connsiteX10" fmla="*/ 1431672 w 1629011"/>
                  <a:gd name="connsiteY10" fmla="*/ 2064 h 543329"/>
                  <a:gd name="connsiteX0" fmla="*/ 1431672 w 1629011"/>
                  <a:gd name="connsiteY0" fmla="*/ 2064 h 543329"/>
                  <a:gd name="connsiteX1" fmla="*/ 1628397 w 1629011"/>
                  <a:gd name="connsiteY1" fmla="*/ 86428 h 543329"/>
                  <a:gd name="connsiteX2" fmla="*/ 1458308 w 1629011"/>
                  <a:gd name="connsiteY2" fmla="*/ 302203 h 543329"/>
                  <a:gd name="connsiteX3" fmla="*/ 988267 w 1629011"/>
                  <a:gd name="connsiteY3" fmla="*/ 347096 h 543329"/>
                  <a:gd name="connsiteX4" fmla="*/ 505203 w 1629011"/>
                  <a:gd name="connsiteY4" fmla="*/ 543235 h 543329"/>
                  <a:gd name="connsiteX5" fmla="*/ 0 w 1629011"/>
                  <a:gd name="connsiteY5" fmla="*/ 324079 h 543329"/>
                  <a:gd name="connsiteX6" fmla="*/ 10312 w 1629011"/>
                  <a:gd name="connsiteY6" fmla="*/ 177826 h 543329"/>
                  <a:gd name="connsiteX7" fmla="*/ 5810 w 1629011"/>
                  <a:gd name="connsiteY7" fmla="*/ 82515 h 543329"/>
                  <a:gd name="connsiteX8" fmla="*/ 712526 w 1629011"/>
                  <a:gd name="connsiteY8" fmla="*/ 82515 h 543329"/>
                  <a:gd name="connsiteX9" fmla="*/ 1431672 w 1629011"/>
                  <a:gd name="connsiteY9" fmla="*/ 2064 h 543329"/>
                  <a:gd name="connsiteX0" fmla="*/ 1431672 w 1629011"/>
                  <a:gd name="connsiteY0" fmla="*/ 2064 h 543329"/>
                  <a:gd name="connsiteX1" fmla="*/ 1628397 w 1629011"/>
                  <a:gd name="connsiteY1" fmla="*/ 86428 h 543329"/>
                  <a:gd name="connsiteX2" fmla="*/ 1458308 w 1629011"/>
                  <a:gd name="connsiteY2" fmla="*/ 302203 h 543329"/>
                  <a:gd name="connsiteX3" fmla="*/ 988267 w 1629011"/>
                  <a:gd name="connsiteY3" fmla="*/ 347096 h 543329"/>
                  <a:gd name="connsiteX4" fmla="*/ 505203 w 1629011"/>
                  <a:gd name="connsiteY4" fmla="*/ 543235 h 543329"/>
                  <a:gd name="connsiteX5" fmla="*/ 0 w 1629011"/>
                  <a:gd name="connsiteY5" fmla="*/ 324079 h 543329"/>
                  <a:gd name="connsiteX6" fmla="*/ 10312 w 1629011"/>
                  <a:gd name="connsiteY6" fmla="*/ 177826 h 543329"/>
                  <a:gd name="connsiteX7" fmla="*/ 5810 w 1629011"/>
                  <a:gd name="connsiteY7" fmla="*/ 82515 h 543329"/>
                  <a:gd name="connsiteX8" fmla="*/ 712526 w 1629011"/>
                  <a:gd name="connsiteY8" fmla="*/ 82515 h 543329"/>
                  <a:gd name="connsiteX9" fmla="*/ 1431672 w 1629011"/>
                  <a:gd name="connsiteY9" fmla="*/ 2064 h 543329"/>
                  <a:gd name="connsiteX0" fmla="*/ 1431672 w 1629011"/>
                  <a:gd name="connsiteY0" fmla="*/ 7647 h 548912"/>
                  <a:gd name="connsiteX1" fmla="*/ 1628397 w 1629011"/>
                  <a:gd name="connsiteY1" fmla="*/ 92011 h 548912"/>
                  <a:gd name="connsiteX2" fmla="*/ 1458308 w 1629011"/>
                  <a:gd name="connsiteY2" fmla="*/ 307786 h 548912"/>
                  <a:gd name="connsiteX3" fmla="*/ 988267 w 1629011"/>
                  <a:gd name="connsiteY3" fmla="*/ 352679 h 548912"/>
                  <a:gd name="connsiteX4" fmla="*/ 505203 w 1629011"/>
                  <a:gd name="connsiteY4" fmla="*/ 548818 h 548912"/>
                  <a:gd name="connsiteX5" fmla="*/ 0 w 1629011"/>
                  <a:gd name="connsiteY5" fmla="*/ 329662 h 548912"/>
                  <a:gd name="connsiteX6" fmla="*/ 10312 w 1629011"/>
                  <a:gd name="connsiteY6" fmla="*/ 183409 h 548912"/>
                  <a:gd name="connsiteX7" fmla="*/ 5810 w 1629011"/>
                  <a:gd name="connsiteY7" fmla="*/ 88098 h 548912"/>
                  <a:gd name="connsiteX8" fmla="*/ 712526 w 1629011"/>
                  <a:gd name="connsiteY8" fmla="*/ 88098 h 548912"/>
                  <a:gd name="connsiteX9" fmla="*/ 1431672 w 1629011"/>
                  <a:gd name="connsiteY9" fmla="*/ 7647 h 548912"/>
                  <a:gd name="connsiteX0" fmla="*/ 1431672 w 1629394"/>
                  <a:gd name="connsiteY0" fmla="*/ 4806 h 546071"/>
                  <a:gd name="connsiteX1" fmla="*/ 1628397 w 1629394"/>
                  <a:gd name="connsiteY1" fmla="*/ 89170 h 546071"/>
                  <a:gd name="connsiteX2" fmla="*/ 1351151 w 1629394"/>
                  <a:gd name="connsiteY2" fmla="*/ 307327 h 546071"/>
                  <a:gd name="connsiteX3" fmla="*/ 988267 w 1629394"/>
                  <a:gd name="connsiteY3" fmla="*/ 349838 h 546071"/>
                  <a:gd name="connsiteX4" fmla="*/ 505203 w 1629394"/>
                  <a:gd name="connsiteY4" fmla="*/ 545977 h 546071"/>
                  <a:gd name="connsiteX5" fmla="*/ 0 w 1629394"/>
                  <a:gd name="connsiteY5" fmla="*/ 326821 h 546071"/>
                  <a:gd name="connsiteX6" fmla="*/ 10312 w 1629394"/>
                  <a:gd name="connsiteY6" fmla="*/ 180568 h 546071"/>
                  <a:gd name="connsiteX7" fmla="*/ 5810 w 1629394"/>
                  <a:gd name="connsiteY7" fmla="*/ 85257 h 546071"/>
                  <a:gd name="connsiteX8" fmla="*/ 712526 w 1629394"/>
                  <a:gd name="connsiteY8" fmla="*/ 85257 h 546071"/>
                  <a:gd name="connsiteX9" fmla="*/ 1431672 w 1629394"/>
                  <a:gd name="connsiteY9" fmla="*/ 4806 h 546071"/>
                  <a:gd name="connsiteX0" fmla="*/ 1431672 w 1630122"/>
                  <a:gd name="connsiteY0" fmla="*/ 7758 h 549023"/>
                  <a:gd name="connsiteX1" fmla="*/ 1628397 w 1630122"/>
                  <a:gd name="connsiteY1" fmla="*/ 92122 h 549023"/>
                  <a:gd name="connsiteX2" fmla="*/ 1351151 w 1630122"/>
                  <a:gd name="connsiteY2" fmla="*/ 310279 h 549023"/>
                  <a:gd name="connsiteX3" fmla="*/ 988267 w 1630122"/>
                  <a:gd name="connsiteY3" fmla="*/ 352790 h 549023"/>
                  <a:gd name="connsiteX4" fmla="*/ 505203 w 1630122"/>
                  <a:gd name="connsiteY4" fmla="*/ 548929 h 549023"/>
                  <a:gd name="connsiteX5" fmla="*/ 0 w 1630122"/>
                  <a:gd name="connsiteY5" fmla="*/ 329773 h 549023"/>
                  <a:gd name="connsiteX6" fmla="*/ 10312 w 1630122"/>
                  <a:gd name="connsiteY6" fmla="*/ 183520 h 549023"/>
                  <a:gd name="connsiteX7" fmla="*/ 5810 w 1630122"/>
                  <a:gd name="connsiteY7" fmla="*/ 88209 h 549023"/>
                  <a:gd name="connsiteX8" fmla="*/ 712526 w 1630122"/>
                  <a:gd name="connsiteY8" fmla="*/ 88209 h 549023"/>
                  <a:gd name="connsiteX9" fmla="*/ 1431672 w 1630122"/>
                  <a:gd name="connsiteY9" fmla="*/ 7758 h 549023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5810 w 1628412"/>
                  <a:gd name="connsiteY6" fmla="*/ 91664 h 552478"/>
                  <a:gd name="connsiteX7" fmla="*/ 712526 w 1628412"/>
                  <a:gd name="connsiteY7" fmla="*/ 91664 h 552478"/>
                  <a:gd name="connsiteX8" fmla="*/ 1431672 w 1628412"/>
                  <a:gd name="connsiteY8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5810 w 1628412"/>
                  <a:gd name="connsiteY6" fmla="*/ 91664 h 552478"/>
                  <a:gd name="connsiteX7" fmla="*/ 712526 w 1628412"/>
                  <a:gd name="connsiteY7" fmla="*/ 91664 h 552478"/>
                  <a:gd name="connsiteX8" fmla="*/ 1431672 w 1628412"/>
                  <a:gd name="connsiteY8" fmla="*/ 11213 h 552478"/>
                  <a:gd name="connsiteX0" fmla="*/ 1431672 w 1628412"/>
                  <a:gd name="connsiteY0" fmla="*/ 11213 h 553027"/>
                  <a:gd name="connsiteX1" fmla="*/ 1628397 w 1628412"/>
                  <a:gd name="connsiteY1" fmla="*/ 95577 h 553027"/>
                  <a:gd name="connsiteX2" fmla="*/ 1351151 w 1628412"/>
                  <a:gd name="connsiteY2" fmla="*/ 313734 h 553027"/>
                  <a:gd name="connsiteX3" fmla="*/ 988267 w 1628412"/>
                  <a:gd name="connsiteY3" fmla="*/ 356245 h 553027"/>
                  <a:gd name="connsiteX4" fmla="*/ 505203 w 1628412"/>
                  <a:gd name="connsiteY4" fmla="*/ 552384 h 553027"/>
                  <a:gd name="connsiteX5" fmla="*/ 0 w 1628412"/>
                  <a:gd name="connsiteY5" fmla="*/ 287984 h 553027"/>
                  <a:gd name="connsiteX6" fmla="*/ 5810 w 1628412"/>
                  <a:gd name="connsiteY6" fmla="*/ 91664 h 553027"/>
                  <a:gd name="connsiteX7" fmla="*/ 712526 w 1628412"/>
                  <a:gd name="connsiteY7" fmla="*/ 91664 h 553027"/>
                  <a:gd name="connsiteX8" fmla="*/ 1431672 w 1628412"/>
                  <a:gd name="connsiteY8" fmla="*/ 11213 h 553027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28412" h="552953">
                    <a:moveTo>
                      <a:pt x="1431672" y="11213"/>
                    </a:moveTo>
                    <a:cubicBezTo>
                      <a:pt x="1516934" y="-10431"/>
                      <a:pt x="1629911" y="-9612"/>
                      <a:pt x="1628397" y="95577"/>
                    </a:cubicBezTo>
                    <a:cubicBezTo>
                      <a:pt x="1626883" y="200766"/>
                      <a:pt x="1469749" y="313522"/>
                      <a:pt x="1351151" y="313734"/>
                    </a:cubicBezTo>
                    <a:cubicBezTo>
                      <a:pt x="1232553" y="313946"/>
                      <a:pt x="1090178" y="341281"/>
                      <a:pt x="988267" y="356245"/>
                    </a:cubicBezTo>
                    <a:cubicBezTo>
                      <a:pt x="932798" y="421379"/>
                      <a:pt x="848508" y="539949"/>
                      <a:pt x="505203" y="552384"/>
                    </a:cubicBezTo>
                    <a:cubicBezTo>
                      <a:pt x="161898" y="564819"/>
                      <a:pt x="30095" y="370317"/>
                      <a:pt x="0" y="287984"/>
                    </a:cubicBezTo>
                    <a:lnTo>
                      <a:pt x="5810" y="91664"/>
                    </a:lnTo>
                    <a:cubicBezTo>
                      <a:pt x="241382" y="91664"/>
                      <a:pt x="313268" y="99431"/>
                      <a:pt x="712526" y="91664"/>
                    </a:cubicBezTo>
                    <a:cubicBezTo>
                      <a:pt x="1111784" y="83897"/>
                      <a:pt x="1346410" y="32857"/>
                      <a:pt x="1431672" y="11213"/>
                    </a:cubicBezTo>
                    <a:close/>
                  </a:path>
                </a:pathLst>
              </a:cu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9" name="四角形: 上の 2 つの角を丸める 58">
                <a:extLst>
                  <a:ext uri="{FF2B5EF4-FFF2-40B4-BE49-F238E27FC236}">
                    <a16:creationId xmlns:a16="http://schemas.microsoft.com/office/drawing/2014/main" id="{6626EA0B-11A3-E4FC-78A9-C8A2B61EAA6D}"/>
                  </a:ext>
                </a:extLst>
              </p:cNvPr>
              <p:cNvSpPr/>
              <p:nvPr/>
            </p:nvSpPr>
            <p:spPr>
              <a:xfrm rot="5400000">
                <a:off x="1817887" y="3575905"/>
                <a:ext cx="490629" cy="23157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0" name="四角形: 上の 2 つの角を丸める 59">
                <a:extLst>
                  <a:ext uri="{FF2B5EF4-FFF2-40B4-BE49-F238E27FC236}">
                    <a16:creationId xmlns:a16="http://schemas.microsoft.com/office/drawing/2014/main" id="{2DD92145-211B-30C4-8286-136B0E23CEE3}"/>
                  </a:ext>
                </a:extLst>
              </p:cNvPr>
              <p:cNvSpPr/>
              <p:nvPr/>
            </p:nvSpPr>
            <p:spPr>
              <a:xfrm rot="5400000">
                <a:off x="1594724" y="3583095"/>
                <a:ext cx="476257" cy="23157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1" name="四角形: 上の 2 つの角を丸める 60">
                <a:extLst>
                  <a:ext uri="{FF2B5EF4-FFF2-40B4-BE49-F238E27FC236}">
                    <a16:creationId xmlns:a16="http://schemas.microsoft.com/office/drawing/2014/main" id="{600391BB-1DA1-0F34-E0FE-4DCFC41D0FD5}"/>
                  </a:ext>
                </a:extLst>
              </p:cNvPr>
              <p:cNvSpPr/>
              <p:nvPr/>
            </p:nvSpPr>
            <p:spPr>
              <a:xfrm rot="5400000">
                <a:off x="1416543" y="3614249"/>
                <a:ext cx="422273" cy="17878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2" name="四角形: 上の 2 つの角を丸める 61">
                <a:extLst>
                  <a:ext uri="{FF2B5EF4-FFF2-40B4-BE49-F238E27FC236}">
                    <a16:creationId xmlns:a16="http://schemas.microsoft.com/office/drawing/2014/main" id="{E8A6A165-BE5D-E3BF-2C52-356B6977E54F}"/>
                  </a:ext>
                </a:extLst>
              </p:cNvPr>
              <p:cNvSpPr/>
              <p:nvPr/>
            </p:nvSpPr>
            <p:spPr>
              <a:xfrm rot="5400000">
                <a:off x="2144787" y="3325317"/>
                <a:ext cx="465078" cy="503750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A05A9EF5-96F9-0714-3DF3-B6CA43394675}"/>
                </a:ext>
              </a:extLst>
            </p:cNvPr>
            <p:cNvGrpSpPr/>
            <p:nvPr/>
          </p:nvGrpSpPr>
          <p:grpSpPr>
            <a:xfrm>
              <a:off x="510816" y="2374285"/>
              <a:ext cx="794378" cy="419648"/>
              <a:chOff x="311260" y="2373359"/>
              <a:chExt cx="1179774" cy="623245"/>
            </a:xfrm>
          </p:grpSpPr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5744E02E-312B-3C48-2F69-6C8B5F66B38B}"/>
                  </a:ext>
                </a:extLst>
              </p:cNvPr>
              <p:cNvGrpSpPr/>
              <p:nvPr/>
            </p:nvGrpSpPr>
            <p:grpSpPr>
              <a:xfrm>
                <a:off x="311260" y="2373359"/>
                <a:ext cx="1179774" cy="623245"/>
                <a:chOff x="5437906" y="836688"/>
                <a:chExt cx="2280700" cy="1204836"/>
              </a:xfrm>
            </p:grpSpPr>
            <p:sp>
              <p:nvSpPr>
                <p:cNvPr id="55" name="楕円 8">
                  <a:extLst>
                    <a:ext uri="{FF2B5EF4-FFF2-40B4-BE49-F238E27FC236}">
                      <a16:creationId xmlns:a16="http://schemas.microsoft.com/office/drawing/2014/main" id="{B54F7935-092F-A0BD-0CF4-FDA993BF5B4B}"/>
                    </a:ext>
                  </a:extLst>
                </p:cNvPr>
                <p:cNvSpPr/>
                <p:nvPr/>
              </p:nvSpPr>
              <p:spPr>
                <a:xfrm>
                  <a:off x="5437906" y="836688"/>
                  <a:ext cx="2280700" cy="1162627"/>
                </a:xfrm>
                <a:custGeom>
                  <a:avLst/>
                  <a:gdLst>
                    <a:gd name="connsiteX0" fmla="*/ 0 w 2280699"/>
                    <a:gd name="connsiteY0" fmla="*/ 486423 h 972845"/>
                    <a:gd name="connsiteX1" fmla="*/ 1140350 w 2280699"/>
                    <a:gd name="connsiteY1" fmla="*/ 0 h 972845"/>
                    <a:gd name="connsiteX2" fmla="*/ 2280700 w 2280699"/>
                    <a:gd name="connsiteY2" fmla="*/ 486423 h 972845"/>
                    <a:gd name="connsiteX3" fmla="*/ 1140350 w 2280699"/>
                    <a:gd name="connsiteY3" fmla="*/ 972846 h 972845"/>
                    <a:gd name="connsiteX4" fmla="*/ 0 w 2280699"/>
                    <a:gd name="connsiteY4" fmla="*/ 486423 h 972845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676204 h 1162627"/>
                    <a:gd name="connsiteX1" fmla="*/ 1114470 w 2280700"/>
                    <a:gd name="connsiteY1" fmla="*/ 0 h 1162627"/>
                    <a:gd name="connsiteX2" fmla="*/ 2280700 w 2280700"/>
                    <a:gd name="connsiteY2" fmla="*/ 676204 h 1162627"/>
                    <a:gd name="connsiteX3" fmla="*/ 1140350 w 2280700"/>
                    <a:gd name="connsiteY3" fmla="*/ 1162627 h 1162627"/>
                    <a:gd name="connsiteX4" fmla="*/ 0 w 2280700"/>
                    <a:gd name="connsiteY4" fmla="*/ 676204 h 11626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0700" h="1162627">
                      <a:moveTo>
                        <a:pt x="0" y="676204"/>
                      </a:moveTo>
                      <a:cubicBezTo>
                        <a:pt x="0" y="407560"/>
                        <a:pt x="484672" y="0"/>
                        <a:pt x="1114470" y="0"/>
                      </a:cubicBezTo>
                      <a:cubicBezTo>
                        <a:pt x="1744268" y="0"/>
                        <a:pt x="2280700" y="407560"/>
                        <a:pt x="2280700" y="676204"/>
                      </a:cubicBezTo>
                      <a:cubicBezTo>
                        <a:pt x="2280700" y="944848"/>
                        <a:pt x="1770148" y="1162627"/>
                        <a:pt x="1140350" y="1162627"/>
                      </a:cubicBezTo>
                      <a:cubicBezTo>
                        <a:pt x="510552" y="1162627"/>
                        <a:pt x="0" y="944848"/>
                        <a:pt x="0" y="676204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BCB91E32-4DFE-B24E-ADF2-EBD4177E7E20}"/>
                    </a:ext>
                  </a:extLst>
                </p:cNvPr>
                <p:cNvSpPr/>
                <p:nvPr/>
              </p:nvSpPr>
              <p:spPr>
                <a:xfrm>
                  <a:off x="5590752" y="1579411"/>
                  <a:ext cx="1960745" cy="277964"/>
                </a:xfrm>
                <a:custGeom>
                  <a:avLst/>
                  <a:gdLst>
                    <a:gd name="connsiteX0" fmla="*/ 952406 w 1960745"/>
                    <a:gd name="connsiteY0" fmla="*/ 0 h 284698"/>
                    <a:gd name="connsiteX1" fmla="*/ 1828213 w 1960745"/>
                    <a:gd name="connsiteY1" fmla="*/ 143121 h 284698"/>
                    <a:gd name="connsiteX2" fmla="*/ 1960745 w 1960745"/>
                    <a:gd name="connsiteY2" fmla="*/ 196194 h 284698"/>
                    <a:gd name="connsiteX3" fmla="*/ 1933101 w 1960745"/>
                    <a:gd name="connsiteY3" fmla="*/ 217918 h 284698"/>
                    <a:gd name="connsiteX4" fmla="*/ 1803931 w 1960745"/>
                    <a:gd name="connsiteY4" fmla="*/ 284698 h 284698"/>
                    <a:gd name="connsiteX5" fmla="*/ 1731079 w 1960745"/>
                    <a:gd name="connsiteY5" fmla="*/ 260347 h 284698"/>
                    <a:gd name="connsiteX6" fmla="*/ 952406 w 1960745"/>
                    <a:gd name="connsiteY6" fmla="*/ 151872 h 284698"/>
                    <a:gd name="connsiteX7" fmla="*/ 191448 w 1960745"/>
                    <a:gd name="connsiteY7" fmla="*/ 260347 h 284698"/>
                    <a:gd name="connsiteX8" fmla="*/ 151291 w 1960745"/>
                    <a:gd name="connsiteY8" fmla="*/ 274467 h 284698"/>
                    <a:gd name="connsiteX9" fmla="*/ 41909 w 1960745"/>
                    <a:gd name="connsiteY9" fmla="*/ 217918 h 284698"/>
                    <a:gd name="connsiteX10" fmla="*/ 0 w 1960745"/>
                    <a:gd name="connsiteY10" fmla="*/ 184983 h 284698"/>
                    <a:gd name="connsiteX11" fmla="*/ 98811 w 1960745"/>
                    <a:gd name="connsiteY11" fmla="*/ 143121 h 284698"/>
                    <a:gd name="connsiteX12" fmla="*/ 952406 w 1960745"/>
                    <a:gd name="connsiteY12" fmla="*/ 0 h 284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960745" h="284698">
                      <a:moveTo>
                        <a:pt x="952406" y="0"/>
                      </a:moveTo>
                      <a:cubicBezTo>
                        <a:pt x="1272711" y="0"/>
                        <a:pt x="1575210" y="57313"/>
                        <a:pt x="1828213" y="143121"/>
                      </a:cubicBezTo>
                      <a:lnTo>
                        <a:pt x="1960745" y="196194"/>
                      </a:lnTo>
                      <a:lnTo>
                        <a:pt x="1933101" y="217918"/>
                      </a:lnTo>
                      <a:lnTo>
                        <a:pt x="1803931" y="284698"/>
                      </a:lnTo>
                      <a:lnTo>
                        <a:pt x="1731079" y="260347"/>
                      </a:lnTo>
                      <a:cubicBezTo>
                        <a:pt x="1499307" y="194244"/>
                        <a:pt x="1232673" y="151872"/>
                        <a:pt x="952406" y="151872"/>
                      </a:cubicBezTo>
                      <a:cubicBezTo>
                        <a:pt x="672140" y="151872"/>
                        <a:pt x="413064" y="194244"/>
                        <a:pt x="191448" y="260347"/>
                      </a:cubicBezTo>
                      <a:lnTo>
                        <a:pt x="151291" y="274467"/>
                      </a:lnTo>
                      <a:lnTo>
                        <a:pt x="41909" y="217918"/>
                      </a:lnTo>
                      <a:lnTo>
                        <a:pt x="0" y="184983"/>
                      </a:lnTo>
                      <a:lnTo>
                        <a:pt x="98811" y="143121"/>
                      </a:lnTo>
                      <a:cubicBezTo>
                        <a:pt x="339475" y="57313"/>
                        <a:pt x="632102" y="0"/>
                        <a:pt x="952406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" name="楕円 8">
                  <a:extLst>
                    <a:ext uri="{FF2B5EF4-FFF2-40B4-BE49-F238E27FC236}">
                      <a16:creationId xmlns:a16="http://schemas.microsoft.com/office/drawing/2014/main" id="{0FA726A1-8262-06A3-8395-7B766B092AF3}"/>
                    </a:ext>
                  </a:extLst>
                </p:cNvPr>
                <p:cNvSpPr/>
                <p:nvPr/>
              </p:nvSpPr>
              <p:spPr>
                <a:xfrm flipV="1">
                  <a:off x="5555562" y="1721759"/>
                  <a:ext cx="2045388" cy="319765"/>
                </a:xfrm>
                <a:custGeom>
                  <a:avLst/>
                  <a:gdLst>
                    <a:gd name="connsiteX0" fmla="*/ 0 w 2280699"/>
                    <a:gd name="connsiteY0" fmla="*/ 486423 h 972845"/>
                    <a:gd name="connsiteX1" fmla="*/ 1140350 w 2280699"/>
                    <a:gd name="connsiteY1" fmla="*/ 0 h 972845"/>
                    <a:gd name="connsiteX2" fmla="*/ 2280700 w 2280699"/>
                    <a:gd name="connsiteY2" fmla="*/ 486423 h 972845"/>
                    <a:gd name="connsiteX3" fmla="*/ 1140350 w 2280699"/>
                    <a:gd name="connsiteY3" fmla="*/ 972846 h 972845"/>
                    <a:gd name="connsiteX4" fmla="*/ 0 w 2280699"/>
                    <a:gd name="connsiteY4" fmla="*/ 486423 h 972845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676204 h 1162627"/>
                    <a:gd name="connsiteX1" fmla="*/ 1114470 w 2280700"/>
                    <a:gd name="connsiteY1" fmla="*/ 0 h 1162627"/>
                    <a:gd name="connsiteX2" fmla="*/ 2280700 w 2280700"/>
                    <a:gd name="connsiteY2" fmla="*/ 676204 h 1162627"/>
                    <a:gd name="connsiteX3" fmla="*/ 1140350 w 2280700"/>
                    <a:gd name="connsiteY3" fmla="*/ 1162627 h 1162627"/>
                    <a:gd name="connsiteX4" fmla="*/ 0 w 2280700"/>
                    <a:gd name="connsiteY4" fmla="*/ 676204 h 11626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0700" h="1162627">
                      <a:moveTo>
                        <a:pt x="0" y="676204"/>
                      </a:moveTo>
                      <a:cubicBezTo>
                        <a:pt x="0" y="407560"/>
                        <a:pt x="484672" y="0"/>
                        <a:pt x="1114470" y="0"/>
                      </a:cubicBezTo>
                      <a:cubicBezTo>
                        <a:pt x="1744268" y="0"/>
                        <a:pt x="2280700" y="407560"/>
                        <a:pt x="2280700" y="676204"/>
                      </a:cubicBezTo>
                      <a:cubicBezTo>
                        <a:pt x="2280700" y="944848"/>
                        <a:pt x="1770148" y="1162627"/>
                        <a:pt x="1140350" y="1162627"/>
                      </a:cubicBezTo>
                      <a:cubicBezTo>
                        <a:pt x="510552" y="1162627"/>
                        <a:pt x="0" y="944848"/>
                        <a:pt x="0" y="676204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63D9282C-0D1C-5AAF-D57B-D23A3E3D50F1}"/>
                  </a:ext>
                </a:extLst>
              </p:cNvPr>
              <p:cNvSpPr/>
              <p:nvPr/>
            </p:nvSpPr>
            <p:spPr>
              <a:xfrm>
                <a:off x="804840" y="2508508"/>
                <a:ext cx="218710" cy="194108"/>
              </a:xfrm>
              <a:custGeom>
                <a:avLst/>
                <a:gdLst>
                  <a:gd name="connsiteX0" fmla="*/ 237113 w 295216"/>
                  <a:gd name="connsiteY0" fmla="*/ 0 h 262008"/>
                  <a:gd name="connsiteX1" fmla="*/ 251983 w 295216"/>
                  <a:gd name="connsiteY1" fmla="*/ 10025 h 262008"/>
                  <a:gd name="connsiteX2" fmla="*/ 295216 w 295216"/>
                  <a:gd name="connsiteY2" fmla="*/ 114400 h 262008"/>
                  <a:gd name="connsiteX3" fmla="*/ 147608 w 295216"/>
                  <a:gd name="connsiteY3" fmla="*/ 262008 h 262008"/>
                  <a:gd name="connsiteX4" fmla="*/ 0 w 295216"/>
                  <a:gd name="connsiteY4" fmla="*/ 114400 h 262008"/>
                  <a:gd name="connsiteX5" fmla="*/ 43234 w 295216"/>
                  <a:gd name="connsiteY5" fmla="*/ 10025 h 262008"/>
                  <a:gd name="connsiteX6" fmla="*/ 58104 w 295216"/>
                  <a:gd name="connsiteY6" fmla="*/ 0 h 262008"/>
                  <a:gd name="connsiteX7" fmla="*/ 45133 w 295216"/>
                  <a:gd name="connsiteY7" fmla="*/ 22037 h 262008"/>
                  <a:gd name="connsiteX8" fmla="*/ 36393 w 295216"/>
                  <a:gd name="connsiteY8" fmla="*/ 71625 h 262008"/>
                  <a:gd name="connsiteX9" fmla="*/ 147608 w 295216"/>
                  <a:gd name="connsiteY9" fmla="*/ 199022 h 262008"/>
                  <a:gd name="connsiteX10" fmla="*/ 258823 w 295216"/>
                  <a:gd name="connsiteY10" fmla="*/ 71625 h 262008"/>
                  <a:gd name="connsiteX11" fmla="*/ 250083 w 295216"/>
                  <a:gd name="connsiteY11" fmla="*/ 22037 h 262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95216" h="262008">
                    <a:moveTo>
                      <a:pt x="237113" y="0"/>
                    </a:moveTo>
                    <a:lnTo>
                      <a:pt x="251983" y="10025"/>
                    </a:lnTo>
                    <a:cubicBezTo>
                      <a:pt x="278695" y="36737"/>
                      <a:pt x="295216" y="73639"/>
                      <a:pt x="295216" y="114400"/>
                    </a:cubicBezTo>
                    <a:cubicBezTo>
                      <a:pt x="295216" y="195922"/>
                      <a:pt x="229130" y="262008"/>
                      <a:pt x="147608" y="262008"/>
                    </a:cubicBezTo>
                    <a:cubicBezTo>
                      <a:pt x="66086" y="262008"/>
                      <a:pt x="0" y="195922"/>
                      <a:pt x="0" y="114400"/>
                    </a:cubicBezTo>
                    <a:cubicBezTo>
                      <a:pt x="0" y="73639"/>
                      <a:pt x="16522" y="36737"/>
                      <a:pt x="43234" y="10025"/>
                    </a:cubicBezTo>
                    <a:lnTo>
                      <a:pt x="58104" y="0"/>
                    </a:lnTo>
                    <a:lnTo>
                      <a:pt x="45133" y="22037"/>
                    </a:lnTo>
                    <a:cubicBezTo>
                      <a:pt x="39505" y="37278"/>
                      <a:pt x="36393" y="54035"/>
                      <a:pt x="36393" y="71625"/>
                    </a:cubicBezTo>
                    <a:cubicBezTo>
                      <a:pt x="36393" y="141984"/>
                      <a:pt x="86186" y="199022"/>
                      <a:pt x="147608" y="199022"/>
                    </a:cubicBezTo>
                    <a:cubicBezTo>
                      <a:pt x="209030" y="199022"/>
                      <a:pt x="258823" y="141984"/>
                      <a:pt x="258823" y="71625"/>
                    </a:cubicBezTo>
                    <a:cubicBezTo>
                      <a:pt x="258823" y="54035"/>
                      <a:pt x="255711" y="37278"/>
                      <a:pt x="250083" y="22037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" name="楕円 53">
                <a:extLst>
                  <a:ext uri="{FF2B5EF4-FFF2-40B4-BE49-F238E27FC236}">
                    <a16:creationId xmlns:a16="http://schemas.microsoft.com/office/drawing/2014/main" id="{354FA920-90AA-496E-E927-AF8C100D76B4}"/>
                  </a:ext>
                </a:extLst>
              </p:cNvPr>
              <p:cNvSpPr/>
              <p:nvPr/>
            </p:nvSpPr>
            <p:spPr>
              <a:xfrm>
                <a:off x="848737" y="2499534"/>
                <a:ext cx="130918" cy="130917"/>
              </a:xfrm>
              <a:prstGeom prst="ellipse">
                <a:avLst/>
              </a:prstGeom>
              <a:solidFill>
                <a:srgbClr val="FF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0" name="月 39">
              <a:extLst>
                <a:ext uri="{FF2B5EF4-FFF2-40B4-BE49-F238E27FC236}">
                  <a16:creationId xmlns:a16="http://schemas.microsoft.com/office/drawing/2014/main" id="{F0F813B2-253A-C8EC-00BD-260BDB847B9B}"/>
                </a:ext>
              </a:extLst>
            </p:cNvPr>
            <p:cNvSpPr/>
            <p:nvPr/>
          </p:nvSpPr>
          <p:spPr bwMode="auto">
            <a:xfrm rot="5400000">
              <a:off x="889716" y="3228345"/>
              <a:ext cx="68244" cy="434794"/>
            </a:xfrm>
            <a:prstGeom prst="moon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8D04D15D-2916-A276-E736-D90DD21F676F}"/>
                </a:ext>
              </a:extLst>
            </p:cNvPr>
            <p:cNvGrpSpPr/>
            <p:nvPr/>
          </p:nvGrpSpPr>
          <p:grpSpPr>
            <a:xfrm>
              <a:off x="750565" y="3431637"/>
              <a:ext cx="383371" cy="456141"/>
              <a:chOff x="3128121" y="2539151"/>
              <a:chExt cx="1402829" cy="1669107"/>
            </a:xfrm>
          </p:grpSpPr>
          <p:sp>
            <p:nvSpPr>
              <p:cNvPr id="43" name="四角形: 上の 2 つの角を丸める 42">
                <a:extLst>
                  <a:ext uri="{FF2B5EF4-FFF2-40B4-BE49-F238E27FC236}">
                    <a16:creationId xmlns:a16="http://schemas.microsoft.com/office/drawing/2014/main" id="{18C3A525-D1CB-160F-C1A5-EE2B9C9854FE}"/>
                  </a:ext>
                </a:extLst>
              </p:cNvPr>
              <p:cNvSpPr/>
              <p:nvPr/>
            </p:nvSpPr>
            <p:spPr>
              <a:xfrm rot="6729705">
                <a:off x="3906752" y="3202208"/>
                <a:ext cx="214026" cy="43330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9966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4" name="四角形: 上の 2 つの角を丸める 43">
                <a:extLst>
                  <a:ext uri="{FF2B5EF4-FFF2-40B4-BE49-F238E27FC236}">
                    <a16:creationId xmlns:a16="http://schemas.microsoft.com/office/drawing/2014/main" id="{91DF9ACC-EFF7-E37A-CF8C-4E65B2CBDB0F}"/>
                  </a:ext>
                </a:extLst>
              </p:cNvPr>
              <p:cNvSpPr/>
              <p:nvPr/>
            </p:nvSpPr>
            <p:spPr>
              <a:xfrm rot="6729705">
                <a:off x="3806740" y="3321270"/>
                <a:ext cx="214026" cy="43330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9966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BFF695BB-508A-1022-3316-E6F093F0F0CF}"/>
                  </a:ext>
                </a:extLst>
              </p:cNvPr>
              <p:cNvGrpSpPr/>
              <p:nvPr/>
            </p:nvGrpSpPr>
            <p:grpSpPr>
              <a:xfrm>
                <a:off x="3465766" y="2539151"/>
                <a:ext cx="613973" cy="695898"/>
                <a:chOff x="3197805" y="818710"/>
                <a:chExt cx="765085" cy="718438"/>
              </a:xfrm>
            </p:grpSpPr>
            <p:grpSp>
              <p:nvGrpSpPr>
                <p:cNvPr id="47" name="グループ化 46">
                  <a:extLst>
                    <a:ext uri="{FF2B5EF4-FFF2-40B4-BE49-F238E27FC236}">
                      <a16:creationId xmlns:a16="http://schemas.microsoft.com/office/drawing/2014/main" id="{D32BFB67-0480-17EA-08AF-4382686B93FA}"/>
                    </a:ext>
                  </a:extLst>
                </p:cNvPr>
                <p:cNvGrpSpPr/>
                <p:nvPr/>
              </p:nvGrpSpPr>
              <p:grpSpPr>
                <a:xfrm>
                  <a:off x="3197805" y="818710"/>
                  <a:ext cx="765085" cy="718438"/>
                  <a:chOff x="3895813" y="1773724"/>
                  <a:chExt cx="904932" cy="808448"/>
                </a:xfrm>
              </p:grpSpPr>
              <p:sp>
                <p:nvSpPr>
                  <p:cNvPr id="49" name="フローチャート: 手作業 48">
                    <a:extLst>
                      <a:ext uri="{FF2B5EF4-FFF2-40B4-BE49-F238E27FC236}">
                        <a16:creationId xmlns:a16="http://schemas.microsoft.com/office/drawing/2014/main" id="{7032D355-DB9F-721C-F9A3-D8EEAD31659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943234" y="1773724"/>
                    <a:ext cx="810090" cy="315035"/>
                  </a:xfrm>
                  <a:prstGeom prst="flowChartManualOperation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0" name="四角形: 角を丸くする 49">
                    <a:extLst>
                      <a:ext uri="{FF2B5EF4-FFF2-40B4-BE49-F238E27FC236}">
                        <a16:creationId xmlns:a16="http://schemas.microsoft.com/office/drawing/2014/main" id="{2BCE94F2-27FD-24D2-03A7-54B4D7A2EC26}"/>
                      </a:ext>
                    </a:extLst>
                  </p:cNvPr>
                  <p:cNvSpPr/>
                  <p:nvPr/>
                </p:nvSpPr>
                <p:spPr>
                  <a:xfrm>
                    <a:off x="3895813" y="1999270"/>
                    <a:ext cx="904932" cy="579892"/>
                  </a:xfrm>
                  <a:prstGeom prst="roundRect">
                    <a:avLst>
                      <a:gd name="adj" fmla="val 4074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1" name="フリーフォーム: 図形 50">
                    <a:extLst>
                      <a:ext uri="{FF2B5EF4-FFF2-40B4-BE49-F238E27FC236}">
                        <a16:creationId xmlns:a16="http://schemas.microsoft.com/office/drawing/2014/main" id="{DC5728CF-7620-EFA0-CD86-C90C87CF7125}"/>
                      </a:ext>
                    </a:extLst>
                  </p:cNvPr>
                  <p:cNvSpPr/>
                  <p:nvPr/>
                </p:nvSpPr>
                <p:spPr>
                  <a:xfrm>
                    <a:off x="3895813" y="2482345"/>
                    <a:ext cx="904932" cy="99827"/>
                  </a:xfrm>
                  <a:custGeom>
                    <a:avLst/>
                    <a:gdLst>
                      <a:gd name="connsiteX0" fmla="*/ 0 w 904932"/>
                      <a:gd name="connsiteY0" fmla="*/ 0 h 99827"/>
                      <a:gd name="connsiteX1" fmla="*/ 52202 w 904932"/>
                      <a:gd name="connsiteY1" fmla="*/ 52202 h 99827"/>
                      <a:gd name="connsiteX2" fmla="*/ 852730 w 904932"/>
                      <a:gd name="connsiteY2" fmla="*/ 52202 h 99827"/>
                      <a:gd name="connsiteX3" fmla="*/ 904932 w 904932"/>
                      <a:gd name="connsiteY3" fmla="*/ 0 h 99827"/>
                      <a:gd name="connsiteX4" fmla="*/ 904932 w 904932"/>
                      <a:gd name="connsiteY4" fmla="*/ 47625 h 99827"/>
                      <a:gd name="connsiteX5" fmla="*/ 852730 w 904932"/>
                      <a:gd name="connsiteY5" fmla="*/ 99827 h 99827"/>
                      <a:gd name="connsiteX6" fmla="*/ 52202 w 904932"/>
                      <a:gd name="connsiteY6" fmla="*/ 99827 h 99827"/>
                      <a:gd name="connsiteX7" fmla="*/ 0 w 904932"/>
                      <a:gd name="connsiteY7" fmla="*/ 47625 h 998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904932" h="99827">
                        <a:moveTo>
                          <a:pt x="0" y="0"/>
                        </a:moveTo>
                        <a:cubicBezTo>
                          <a:pt x="0" y="28830"/>
                          <a:pt x="23372" y="52202"/>
                          <a:pt x="52202" y="52202"/>
                        </a:cubicBezTo>
                        <a:lnTo>
                          <a:pt x="852730" y="52202"/>
                        </a:lnTo>
                        <a:cubicBezTo>
                          <a:pt x="881560" y="52202"/>
                          <a:pt x="904932" y="28830"/>
                          <a:pt x="904932" y="0"/>
                        </a:cubicBezTo>
                        <a:lnTo>
                          <a:pt x="904932" y="47625"/>
                        </a:lnTo>
                        <a:cubicBezTo>
                          <a:pt x="904932" y="76455"/>
                          <a:pt x="881560" y="99827"/>
                          <a:pt x="852730" y="99827"/>
                        </a:cubicBezTo>
                        <a:lnTo>
                          <a:pt x="52202" y="99827"/>
                        </a:lnTo>
                        <a:cubicBezTo>
                          <a:pt x="23372" y="99827"/>
                          <a:pt x="0" y="76455"/>
                          <a:pt x="0" y="47625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0636A119-389A-5594-94B1-51235DDC197C}"/>
                    </a:ext>
                  </a:extLst>
                </p:cNvPr>
                <p:cNvSpPr/>
                <p:nvPr/>
              </p:nvSpPr>
              <p:spPr>
                <a:xfrm>
                  <a:off x="3493636" y="1105367"/>
                  <a:ext cx="417274" cy="73360"/>
                </a:xfrm>
                <a:custGeom>
                  <a:avLst/>
                  <a:gdLst>
                    <a:gd name="connsiteX0" fmla="*/ 320132 w 417274"/>
                    <a:gd name="connsiteY0" fmla="*/ 36679 h 73360"/>
                    <a:gd name="connsiteX1" fmla="*/ 320132 w 417274"/>
                    <a:gd name="connsiteY1" fmla="*/ 36680 h 73360"/>
                    <a:gd name="connsiteX2" fmla="*/ 320132 w 417274"/>
                    <a:gd name="connsiteY2" fmla="*/ 36680 h 73360"/>
                    <a:gd name="connsiteX3" fmla="*/ 0 w 417274"/>
                    <a:gd name="connsiteY3" fmla="*/ 36679 h 73360"/>
                    <a:gd name="connsiteX4" fmla="*/ 0 w 417274"/>
                    <a:gd name="connsiteY4" fmla="*/ 36680 h 73360"/>
                    <a:gd name="connsiteX5" fmla="*/ 0 w 417274"/>
                    <a:gd name="connsiteY5" fmla="*/ 36680 h 73360"/>
                    <a:gd name="connsiteX6" fmla="*/ 356812 w 417274"/>
                    <a:gd name="connsiteY6" fmla="*/ 0 h 73360"/>
                    <a:gd name="connsiteX7" fmla="*/ 380594 w 417274"/>
                    <a:gd name="connsiteY7" fmla="*/ 0 h 73360"/>
                    <a:gd name="connsiteX8" fmla="*/ 417274 w 417274"/>
                    <a:gd name="connsiteY8" fmla="*/ 36680 h 73360"/>
                    <a:gd name="connsiteX9" fmla="*/ 417273 w 417274"/>
                    <a:gd name="connsiteY9" fmla="*/ 36680 h 73360"/>
                    <a:gd name="connsiteX10" fmla="*/ 380593 w 417274"/>
                    <a:gd name="connsiteY10" fmla="*/ 73360 h 73360"/>
                    <a:gd name="connsiteX11" fmla="*/ 356812 w 417274"/>
                    <a:gd name="connsiteY11" fmla="*/ 73359 h 73360"/>
                    <a:gd name="connsiteX12" fmla="*/ 330875 w 417274"/>
                    <a:gd name="connsiteY12" fmla="*/ 62616 h 73360"/>
                    <a:gd name="connsiteX13" fmla="*/ 320132 w 417274"/>
                    <a:gd name="connsiteY13" fmla="*/ 36680 h 73360"/>
                    <a:gd name="connsiteX14" fmla="*/ 330875 w 417274"/>
                    <a:gd name="connsiteY14" fmla="*/ 10743 h 73360"/>
                    <a:gd name="connsiteX15" fmla="*/ 356812 w 417274"/>
                    <a:gd name="connsiteY15" fmla="*/ 0 h 73360"/>
                    <a:gd name="connsiteX16" fmla="*/ 36680 w 417274"/>
                    <a:gd name="connsiteY16" fmla="*/ 0 h 73360"/>
                    <a:gd name="connsiteX17" fmla="*/ 244300 w 417274"/>
                    <a:gd name="connsiteY17" fmla="*/ 0 h 73360"/>
                    <a:gd name="connsiteX18" fmla="*/ 280980 w 417274"/>
                    <a:gd name="connsiteY18" fmla="*/ 36680 h 73360"/>
                    <a:gd name="connsiteX19" fmla="*/ 280979 w 417274"/>
                    <a:gd name="connsiteY19" fmla="*/ 36680 h 73360"/>
                    <a:gd name="connsiteX20" fmla="*/ 244299 w 417274"/>
                    <a:gd name="connsiteY20" fmla="*/ 73360 h 73360"/>
                    <a:gd name="connsiteX21" fmla="*/ 36680 w 417274"/>
                    <a:gd name="connsiteY21" fmla="*/ 73359 h 73360"/>
                    <a:gd name="connsiteX22" fmla="*/ 10743 w 417274"/>
                    <a:gd name="connsiteY22" fmla="*/ 62616 h 73360"/>
                    <a:gd name="connsiteX23" fmla="*/ 0 w 417274"/>
                    <a:gd name="connsiteY23" fmla="*/ 36680 h 73360"/>
                    <a:gd name="connsiteX24" fmla="*/ 10743 w 417274"/>
                    <a:gd name="connsiteY24" fmla="*/ 10743 h 73360"/>
                    <a:gd name="connsiteX25" fmla="*/ 36680 w 417274"/>
                    <a:gd name="connsiteY25" fmla="*/ 0 h 73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17274" h="73360">
                      <a:moveTo>
                        <a:pt x="320132" y="36679"/>
                      </a:moveTo>
                      <a:lnTo>
                        <a:pt x="320132" y="36680"/>
                      </a:lnTo>
                      <a:lnTo>
                        <a:pt x="320132" y="36680"/>
                      </a:lnTo>
                      <a:close/>
                      <a:moveTo>
                        <a:pt x="0" y="36679"/>
                      </a:moveTo>
                      <a:lnTo>
                        <a:pt x="0" y="36680"/>
                      </a:lnTo>
                      <a:lnTo>
                        <a:pt x="0" y="36680"/>
                      </a:lnTo>
                      <a:close/>
                      <a:moveTo>
                        <a:pt x="356812" y="0"/>
                      </a:moveTo>
                      <a:lnTo>
                        <a:pt x="380594" y="0"/>
                      </a:lnTo>
                      <a:cubicBezTo>
                        <a:pt x="400852" y="0"/>
                        <a:pt x="417274" y="16422"/>
                        <a:pt x="417274" y="36680"/>
                      </a:cubicBezTo>
                      <a:lnTo>
                        <a:pt x="417273" y="36680"/>
                      </a:lnTo>
                      <a:cubicBezTo>
                        <a:pt x="417273" y="56938"/>
                        <a:pt x="400851" y="73360"/>
                        <a:pt x="380593" y="73360"/>
                      </a:cubicBezTo>
                      <a:lnTo>
                        <a:pt x="356812" y="73359"/>
                      </a:lnTo>
                      <a:cubicBezTo>
                        <a:pt x="346683" y="73359"/>
                        <a:pt x="337513" y="69254"/>
                        <a:pt x="330875" y="62616"/>
                      </a:cubicBezTo>
                      <a:lnTo>
                        <a:pt x="320132" y="36680"/>
                      </a:lnTo>
                      <a:lnTo>
                        <a:pt x="330875" y="10743"/>
                      </a:lnTo>
                      <a:cubicBezTo>
                        <a:pt x="337513" y="4106"/>
                        <a:pt x="346683" y="0"/>
                        <a:pt x="356812" y="0"/>
                      </a:cubicBezTo>
                      <a:close/>
                      <a:moveTo>
                        <a:pt x="36680" y="0"/>
                      </a:moveTo>
                      <a:lnTo>
                        <a:pt x="244300" y="0"/>
                      </a:lnTo>
                      <a:cubicBezTo>
                        <a:pt x="264558" y="0"/>
                        <a:pt x="280980" y="16422"/>
                        <a:pt x="280980" y="36680"/>
                      </a:cubicBezTo>
                      <a:lnTo>
                        <a:pt x="280979" y="36680"/>
                      </a:lnTo>
                      <a:cubicBezTo>
                        <a:pt x="280979" y="56938"/>
                        <a:pt x="264557" y="73360"/>
                        <a:pt x="244299" y="73360"/>
                      </a:cubicBezTo>
                      <a:lnTo>
                        <a:pt x="36680" y="73359"/>
                      </a:lnTo>
                      <a:cubicBezTo>
                        <a:pt x="26551" y="73359"/>
                        <a:pt x="17381" y="69254"/>
                        <a:pt x="10743" y="62616"/>
                      </a:cubicBezTo>
                      <a:lnTo>
                        <a:pt x="0" y="36680"/>
                      </a:lnTo>
                      <a:lnTo>
                        <a:pt x="10743" y="10743"/>
                      </a:lnTo>
                      <a:cubicBezTo>
                        <a:pt x="17381" y="4106"/>
                        <a:pt x="26551" y="0"/>
                        <a:pt x="36680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DB31DBCC-DF5B-E312-ABB2-0FF3A0B1DBCC}"/>
                  </a:ext>
                </a:extLst>
              </p:cNvPr>
              <p:cNvSpPr/>
              <p:nvPr/>
            </p:nvSpPr>
            <p:spPr>
              <a:xfrm>
                <a:off x="3128121" y="2884776"/>
                <a:ext cx="1402829" cy="1323482"/>
              </a:xfrm>
              <a:custGeom>
                <a:avLst/>
                <a:gdLst>
                  <a:gd name="connsiteX0" fmla="*/ 1027667 w 1402829"/>
                  <a:gd name="connsiteY0" fmla="*/ 881 h 1323482"/>
                  <a:gd name="connsiteX1" fmla="*/ 1142867 w 1402829"/>
                  <a:gd name="connsiteY1" fmla="*/ 58222 h 1323482"/>
                  <a:gd name="connsiteX2" fmla="*/ 1378829 w 1402829"/>
                  <a:gd name="connsiteY2" fmla="*/ 466919 h 1323482"/>
                  <a:gd name="connsiteX3" fmla="*/ 1383514 w 1402829"/>
                  <a:gd name="connsiteY3" fmla="*/ 472148 h 1323482"/>
                  <a:gd name="connsiteX4" fmla="*/ 1398187 w 1402829"/>
                  <a:gd name="connsiteY4" fmla="*/ 503934 h 1323482"/>
                  <a:gd name="connsiteX5" fmla="*/ 1318835 w 1402829"/>
                  <a:gd name="connsiteY5" fmla="*/ 648170 h 1323482"/>
                  <a:gd name="connsiteX6" fmla="*/ 1286572 w 1402829"/>
                  <a:gd name="connsiteY6" fmla="*/ 657532 h 1323482"/>
                  <a:gd name="connsiteX7" fmla="*/ 1294156 w 1402829"/>
                  <a:gd name="connsiteY7" fmla="*/ 680084 h 1323482"/>
                  <a:gd name="connsiteX8" fmla="*/ 1236815 w 1402829"/>
                  <a:gd name="connsiteY8" fmla="*/ 795285 h 1323482"/>
                  <a:gd name="connsiteX9" fmla="*/ 1221940 w 1402829"/>
                  <a:gd name="connsiteY9" fmla="*/ 803872 h 1323482"/>
                  <a:gd name="connsiteX10" fmla="*/ 1227409 w 1402829"/>
                  <a:gd name="connsiteY10" fmla="*/ 820136 h 1323482"/>
                  <a:gd name="connsiteX11" fmla="*/ 1170068 w 1402829"/>
                  <a:gd name="connsiteY11" fmla="*/ 935336 h 1323482"/>
                  <a:gd name="connsiteX12" fmla="*/ 1077796 w 1402829"/>
                  <a:gd name="connsiteY12" fmla="*/ 988609 h 1323482"/>
                  <a:gd name="connsiteX13" fmla="*/ 1052156 w 1402829"/>
                  <a:gd name="connsiteY13" fmla="*/ 1039426 h 1323482"/>
                  <a:gd name="connsiteX14" fmla="*/ 490152 w 1402829"/>
                  <a:gd name="connsiteY14" fmla="*/ 1312686 h 1323482"/>
                  <a:gd name="connsiteX15" fmla="*/ 251884 w 1402829"/>
                  <a:gd name="connsiteY15" fmla="*/ 1176871 h 1323482"/>
                  <a:gd name="connsiteX16" fmla="*/ 242573 w 1402829"/>
                  <a:gd name="connsiteY16" fmla="*/ 1165222 h 1323482"/>
                  <a:gd name="connsiteX17" fmla="*/ 211914 w 1402829"/>
                  <a:gd name="connsiteY17" fmla="*/ 1133909 h 1323482"/>
                  <a:gd name="connsiteX18" fmla="*/ 46655 w 1402829"/>
                  <a:gd name="connsiteY18" fmla="*/ 766790 h 1323482"/>
                  <a:gd name="connsiteX19" fmla="*/ 1784 w 1402829"/>
                  <a:gd name="connsiteY19" fmla="*/ 403665 h 1323482"/>
                  <a:gd name="connsiteX20" fmla="*/ 8566 w 1402829"/>
                  <a:gd name="connsiteY20" fmla="*/ 353854 h 1323482"/>
                  <a:gd name="connsiteX21" fmla="*/ 8558 w 1402829"/>
                  <a:gd name="connsiteY21" fmla="*/ 348999 h 1323482"/>
                  <a:gd name="connsiteX22" fmla="*/ 27737 w 1402829"/>
                  <a:gd name="connsiteY22" fmla="*/ 259557 h 1323482"/>
                  <a:gd name="connsiteX23" fmla="*/ 54382 w 1402829"/>
                  <a:gd name="connsiteY23" fmla="*/ 200748 h 1323482"/>
                  <a:gd name="connsiteX24" fmla="*/ 56075 w 1402829"/>
                  <a:gd name="connsiteY24" fmla="*/ 192364 h 1323482"/>
                  <a:gd name="connsiteX25" fmla="*/ 62495 w 1402829"/>
                  <a:gd name="connsiteY25" fmla="*/ 182842 h 1323482"/>
                  <a:gd name="connsiteX26" fmla="*/ 65912 w 1402829"/>
                  <a:gd name="connsiteY26" fmla="*/ 175301 h 1323482"/>
                  <a:gd name="connsiteX27" fmla="*/ 67105 w 1402829"/>
                  <a:gd name="connsiteY27" fmla="*/ 176005 h 1323482"/>
                  <a:gd name="connsiteX28" fmla="*/ 87480 w 1402829"/>
                  <a:gd name="connsiteY28" fmla="*/ 145784 h 1323482"/>
                  <a:gd name="connsiteX29" fmla="*/ 191102 w 1402829"/>
                  <a:gd name="connsiteY29" fmla="*/ 102862 h 1323482"/>
                  <a:gd name="connsiteX30" fmla="*/ 337645 w 1402829"/>
                  <a:gd name="connsiteY30" fmla="*/ 249406 h 1323482"/>
                  <a:gd name="connsiteX31" fmla="*/ 312618 w 1402829"/>
                  <a:gd name="connsiteY31" fmla="*/ 331339 h 1323482"/>
                  <a:gd name="connsiteX32" fmla="*/ 310943 w 1402829"/>
                  <a:gd name="connsiteY32" fmla="*/ 333181 h 1323482"/>
                  <a:gd name="connsiteX33" fmla="*/ 295746 w 1402829"/>
                  <a:gd name="connsiteY33" fmla="*/ 379208 h 1323482"/>
                  <a:gd name="connsiteX34" fmla="*/ 302314 w 1402829"/>
                  <a:gd name="connsiteY34" fmla="*/ 439049 h 1323482"/>
                  <a:gd name="connsiteX35" fmla="*/ 382653 w 1402829"/>
                  <a:gd name="connsiteY35" fmla="*/ 524997 h 1323482"/>
                  <a:gd name="connsiteX36" fmla="*/ 382357 w 1402829"/>
                  <a:gd name="connsiteY36" fmla="*/ 525714 h 1323482"/>
                  <a:gd name="connsiteX37" fmla="*/ 448577 w 1402829"/>
                  <a:gd name="connsiteY37" fmla="*/ 559589 h 1323482"/>
                  <a:gd name="connsiteX38" fmla="*/ 662346 w 1402829"/>
                  <a:gd name="connsiteY38" fmla="*/ 588689 h 1323482"/>
                  <a:gd name="connsiteX39" fmla="*/ 751319 w 1402829"/>
                  <a:gd name="connsiteY39" fmla="*/ 570442 h 1323482"/>
                  <a:gd name="connsiteX40" fmla="*/ 1109722 w 1402829"/>
                  <a:gd name="connsiteY40" fmla="*/ 466435 h 1323482"/>
                  <a:gd name="connsiteX41" fmla="*/ 941246 w 1402829"/>
                  <a:gd name="connsiteY41" fmla="*/ 174626 h 1323482"/>
                  <a:gd name="connsiteX42" fmla="*/ 983854 w 1402829"/>
                  <a:gd name="connsiteY42" fmla="*/ 15613 h 1323482"/>
                  <a:gd name="connsiteX43" fmla="*/ 983853 w 1402829"/>
                  <a:gd name="connsiteY43" fmla="*/ 15614 h 1323482"/>
                  <a:gd name="connsiteX44" fmla="*/ 1027667 w 1402829"/>
                  <a:gd name="connsiteY44" fmla="*/ 881 h 1323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1402829" h="1323482">
                    <a:moveTo>
                      <a:pt x="1027667" y="881"/>
                    </a:moveTo>
                    <a:cubicBezTo>
                      <a:pt x="1072686" y="-4705"/>
                      <a:pt x="1118758" y="16465"/>
                      <a:pt x="1142867" y="58222"/>
                    </a:cubicBezTo>
                    <a:lnTo>
                      <a:pt x="1378829" y="466919"/>
                    </a:lnTo>
                    <a:lnTo>
                      <a:pt x="1383514" y="472148"/>
                    </a:lnTo>
                    <a:cubicBezTo>
                      <a:pt x="1389828" y="481702"/>
                      <a:pt x="1394827" y="492357"/>
                      <a:pt x="1398187" y="503934"/>
                    </a:cubicBezTo>
                    <a:cubicBezTo>
                      <a:pt x="1416104" y="565676"/>
                      <a:pt x="1380576" y="630252"/>
                      <a:pt x="1318835" y="648170"/>
                    </a:cubicBezTo>
                    <a:lnTo>
                      <a:pt x="1286572" y="657532"/>
                    </a:lnTo>
                    <a:lnTo>
                      <a:pt x="1294156" y="680084"/>
                    </a:lnTo>
                    <a:cubicBezTo>
                      <a:pt x="1299742" y="725103"/>
                      <a:pt x="1278572" y="771176"/>
                      <a:pt x="1236815" y="795285"/>
                    </a:cubicBezTo>
                    <a:lnTo>
                      <a:pt x="1221940" y="803872"/>
                    </a:lnTo>
                    <a:lnTo>
                      <a:pt x="1227409" y="820136"/>
                    </a:lnTo>
                    <a:cubicBezTo>
                      <a:pt x="1232995" y="865154"/>
                      <a:pt x="1211825" y="911228"/>
                      <a:pt x="1170068" y="935336"/>
                    </a:cubicBezTo>
                    <a:lnTo>
                      <a:pt x="1077796" y="988609"/>
                    </a:lnTo>
                    <a:lnTo>
                      <a:pt x="1052156" y="1039426"/>
                    </a:lnTo>
                    <a:cubicBezTo>
                      <a:pt x="927950" y="1244742"/>
                      <a:pt x="707445" y="1360715"/>
                      <a:pt x="490152" y="1312686"/>
                    </a:cubicBezTo>
                    <a:cubicBezTo>
                      <a:pt x="397026" y="1292103"/>
                      <a:pt x="316061" y="1243954"/>
                      <a:pt x="251884" y="1176871"/>
                    </a:cubicBezTo>
                    <a:lnTo>
                      <a:pt x="242573" y="1165222"/>
                    </a:lnTo>
                    <a:lnTo>
                      <a:pt x="211914" y="1133909"/>
                    </a:lnTo>
                    <a:cubicBezTo>
                      <a:pt x="151971" y="1060812"/>
                      <a:pt x="89468" y="926571"/>
                      <a:pt x="46655" y="766790"/>
                    </a:cubicBezTo>
                    <a:cubicBezTo>
                      <a:pt x="9193" y="626981"/>
                      <a:pt x="-5436" y="496569"/>
                      <a:pt x="1784" y="403665"/>
                    </a:cubicBezTo>
                    <a:lnTo>
                      <a:pt x="8566" y="353854"/>
                    </a:lnTo>
                    <a:lnTo>
                      <a:pt x="8558" y="348999"/>
                    </a:lnTo>
                    <a:cubicBezTo>
                      <a:pt x="11748" y="318671"/>
                      <a:pt x="18159" y="288683"/>
                      <a:pt x="27737" y="259557"/>
                    </a:cubicBezTo>
                    <a:lnTo>
                      <a:pt x="54382" y="200748"/>
                    </a:lnTo>
                    <a:lnTo>
                      <a:pt x="56075" y="192364"/>
                    </a:lnTo>
                    <a:lnTo>
                      <a:pt x="62495" y="182842"/>
                    </a:lnTo>
                    <a:lnTo>
                      <a:pt x="65912" y="175301"/>
                    </a:lnTo>
                    <a:lnTo>
                      <a:pt x="67105" y="176005"/>
                    </a:lnTo>
                    <a:lnTo>
                      <a:pt x="87480" y="145784"/>
                    </a:lnTo>
                    <a:cubicBezTo>
                      <a:pt x="113999" y="119265"/>
                      <a:pt x="150635" y="102863"/>
                      <a:pt x="191102" y="102862"/>
                    </a:cubicBezTo>
                    <a:cubicBezTo>
                      <a:pt x="272035" y="102862"/>
                      <a:pt x="337645" y="168473"/>
                      <a:pt x="337645" y="249406"/>
                    </a:cubicBezTo>
                    <a:cubicBezTo>
                      <a:pt x="337645" y="279756"/>
                      <a:pt x="328419" y="307950"/>
                      <a:pt x="312618" y="331339"/>
                    </a:cubicBezTo>
                    <a:lnTo>
                      <a:pt x="310943" y="333181"/>
                    </a:lnTo>
                    <a:lnTo>
                      <a:pt x="295746" y="379208"/>
                    </a:lnTo>
                    <a:cubicBezTo>
                      <a:pt x="293646" y="399170"/>
                      <a:pt x="295787" y="419578"/>
                      <a:pt x="302314" y="439049"/>
                    </a:cubicBezTo>
                    <a:cubicBezTo>
                      <a:pt x="315368" y="477990"/>
                      <a:pt x="344680" y="509349"/>
                      <a:pt x="382653" y="524997"/>
                    </a:cubicBezTo>
                    <a:lnTo>
                      <a:pt x="382357" y="525714"/>
                    </a:lnTo>
                    <a:lnTo>
                      <a:pt x="448577" y="559589"/>
                    </a:lnTo>
                    <a:cubicBezTo>
                      <a:pt x="516159" y="584662"/>
                      <a:pt x="590521" y="594785"/>
                      <a:pt x="662346" y="588689"/>
                    </a:cubicBezTo>
                    <a:lnTo>
                      <a:pt x="751319" y="570442"/>
                    </a:lnTo>
                    <a:lnTo>
                      <a:pt x="1109722" y="466435"/>
                    </a:lnTo>
                    <a:lnTo>
                      <a:pt x="941246" y="174626"/>
                    </a:lnTo>
                    <a:cubicBezTo>
                      <a:pt x="909102" y="118950"/>
                      <a:pt x="928178" y="47757"/>
                      <a:pt x="983854" y="15613"/>
                    </a:cubicBezTo>
                    <a:lnTo>
                      <a:pt x="983853" y="15614"/>
                    </a:lnTo>
                    <a:cubicBezTo>
                      <a:pt x="997772" y="7578"/>
                      <a:pt x="1012661" y="2743"/>
                      <a:pt x="1027667" y="881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42" name="台形 41">
              <a:extLst>
                <a:ext uri="{FF2B5EF4-FFF2-40B4-BE49-F238E27FC236}">
                  <a16:creationId xmlns:a16="http://schemas.microsoft.com/office/drawing/2014/main" id="{4C4359D3-43C6-3094-5A48-F2F1871A06EB}"/>
                </a:ext>
              </a:extLst>
            </p:cNvPr>
            <p:cNvSpPr/>
            <p:nvPr/>
          </p:nvSpPr>
          <p:spPr>
            <a:xfrm rot="14400028">
              <a:off x="512771" y="3698900"/>
              <a:ext cx="244525" cy="393501"/>
            </a:xfrm>
            <a:prstGeom prst="trapezoid">
              <a:avLst/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628446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BB0C9A-6F21-1951-9215-33D55A547E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10B7331-6DC2-6413-1ACE-443CA91B59EA}"/>
              </a:ext>
            </a:extLst>
          </p:cNvPr>
          <p:cNvGrpSpPr/>
          <p:nvPr/>
        </p:nvGrpSpPr>
        <p:grpSpPr>
          <a:xfrm>
            <a:off x="865411" y="415429"/>
            <a:ext cx="1481711" cy="1302805"/>
            <a:chOff x="11754773" y="2692064"/>
            <a:chExt cx="1571690" cy="1381921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FBBA10EE-FF8C-6FB6-9750-E247CC94D13E}"/>
                </a:ext>
              </a:extLst>
            </p:cNvPr>
            <p:cNvGrpSpPr/>
            <p:nvPr/>
          </p:nvGrpSpPr>
          <p:grpSpPr>
            <a:xfrm>
              <a:off x="11754773" y="2692064"/>
              <a:ext cx="1571690" cy="1381921"/>
              <a:chOff x="6009033" y="774364"/>
              <a:chExt cx="1571690" cy="1381921"/>
            </a:xfrm>
          </p:grpSpPr>
          <p:sp>
            <p:nvSpPr>
              <p:cNvPr id="8" name="フリーフォーム 367">
                <a:extLst>
                  <a:ext uri="{FF2B5EF4-FFF2-40B4-BE49-F238E27FC236}">
                    <a16:creationId xmlns:a16="http://schemas.microsoft.com/office/drawing/2014/main" id="{B90F31E3-A590-8CF1-EECD-8CBBAC92ED07}"/>
                  </a:ext>
                </a:extLst>
              </p:cNvPr>
              <p:cNvSpPr/>
              <p:nvPr/>
            </p:nvSpPr>
            <p:spPr bwMode="auto">
              <a:xfrm>
                <a:off x="6009033" y="774364"/>
                <a:ext cx="1571690" cy="1381921"/>
              </a:xfrm>
              <a:custGeom>
                <a:avLst/>
                <a:gdLst>
                  <a:gd name="connsiteX0" fmla="*/ 1323896 w 2614619"/>
                  <a:gd name="connsiteY0" fmla="*/ 0 h 2298923"/>
                  <a:gd name="connsiteX1" fmla="*/ 1326224 w 2614619"/>
                  <a:gd name="connsiteY1" fmla="*/ 783 h 2298923"/>
                  <a:gd name="connsiteX2" fmla="*/ 1334005 w 2614619"/>
                  <a:gd name="connsiteY2" fmla="*/ 952 h 2298923"/>
                  <a:gd name="connsiteX3" fmla="*/ 1440190 w 2614619"/>
                  <a:gd name="connsiteY3" fmla="*/ 74619 h 2298923"/>
                  <a:gd name="connsiteX4" fmla="*/ 2593853 w 2614619"/>
                  <a:gd name="connsiteY4" fmla="*/ 2072823 h 2298923"/>
                  <a:gd name="connsiteX5" fmla="*/ 2594443 w 2614619"/>
                  <a:gd name="connsiteY5" fmla="*/ 2074577 h 2298923"/>
                  <a:gd name="connsiteX6" fmla="*/ 2602715 w 2614619"/>
                  <a:gd name="connsiteY6" fmla="*/ 2086846 h 2298923"/>
                  <a:gd name="connsiteX7" fmla="*/ 2608945 w 2614619"/>
                  <a:gd name="connsiteY7" fmla="*/ 2117703 h 2298923"/>
                  <a:gd name="connsiteX8" fmla="*/ 2613026 w 2614619"/>
                  <a:gd name="connsiteY8" fmla="*/ 2129839 h 2298923"/>
                  <a:gd name="connsiteX9" fmla="*/ 2612607 w 2614619"/>
                  <a:gd name="connsiteY9" fmla="*/ 2135842 h 2298923"/>
                  <a:gd name="connsiteX10" fmla="*/ 2614619 w 2614619"/>
                  <a:gd name="connsiteY10" fmla="*/ 2145809 h 2298923"/>
                  <a:gd name="connsiteX11" fmla="*/ 2610484 w 2614619"/>
                  <a:gd name="connsiteY11" fmla="*/ 2166293 h 2298923"/>
                  <a:gd name="connsiteX12" fmla="*/ 2608986 w 2614619"/>
                  <a:gd name="connsiteY12" fmla="*/ 2187770 h 2298923"/>
                  <a:gd name="connsiteX13" fmla="*/ 2604145 w 2614619"/>
                  <a:gd name="connsiteY13" fmla="*/ 2197691 h 2298923"/>
                  <a:gd name="connsiteX14" fmla="*/ 2602715 w 2614619"/>
                  <a:gd name="connsiteY14" fmla="*/ 2204773 h 2298923"/>
                  <a:gd name="connsiteX15" fmla="*/ 2595381 w 2614619"/>
                  <a:gd name="connsiteY15" fmla="*/ 2215650 h 2298923"/>
                  <a:gd name="connsiteX16" fmla="*/ 2583519 w 2614619"/>
                  <a:gd name="connsiteY16" fmla="*/ 2239960 h 2298923"/>
                  <a:gd name="connsiteX17" fmla="*/ 2572348 w 2614619"/>
                  <a:gd name="connsiteY17" fmla="*/ 2249813 h 2298923"/>
                  <a:gd name="connsiteX18" fmla="*/ 2570251 w 2614619"/>
                  <a:gd name="connsiteY18" fmla="*/ 2252923 h 2298923"/>
                  <a:gd name="connsiteX19" fmla="*/ 2564186 w 2614619"/>
                  <a:gd name="connsiteY19" fmla="*/ 2257013 h 2298923"/>
                  <a:gd name="connsiteX20" fmla="*/ 2538407 w 2614619"/>
                  <a:gd name="connsiteY20" fmla="*/ 2279751 h 2298923"/>
                  <a:gd name="connsiteX21" fmla="*/ 2522553 w 2614619"/>
                  <a:gd name="connsiteY21" fmla="*/ 2285082 h 2298923"/>
                  <a:gd name="connsiteX22" fmla="*/ 2522101 w 2614619"/>
                  <a:gd name="connsiteY22" fmla="*/ 2285387 h 2298923"/>
                  <a:gd name="connsiteX23" fmla="*/ 2520963 w 2614619"/>
                  <a:gd name="connsiteY23" fmla="*/ 2285617 h 2298923"/>
                  <a:gd name="connsiteX24" fmla="*/ 2481391 w 2614619"/>
                  <a:gd name="connsiteY24" fmla="*/ 2298923 h 2298923"/>
                  <a:gd name="connsiteX25" fmla="*/ 2457983 w 2614619"/>
                  <a:gd name="connsiteY25" fmla="*/ 2297291 h 2298923"/>
                  <a:gd name="connsiteX26" fmla="*/ 156176 w 2614619"/>
                  <a:gd name="connsiteY26" fmla="*/ 2297291 h 2298923"/>
                  <a:gd name="connsiteX27" fmla="*/ 132783 w 2614619"/>
                  <a:gd name="connsiteY27" fmla="*/ 2298922 h 2298923"/>
                  <a:gd name="connsiteX28" fmla="*/ 75767 w 2614619"/>
                  <a:gd name="connsiteY28" fmla="*/ 2279750 h 2298923"/>
                  <a:gd name="connsiteX29" fmla="*/ 20320 w 2614619"/>
                  <a:gd name="connsiteY29" fmla="*/ 2072822 h 2298923"/>
                  <a:gd name="connsiteX30" fmla="*/ 1173983 w 2614619"/>
                  <a:gd name="connsiteY30" fmla="*/ 74618 h 2298923"/>
                  <a:gd name="connsiteX31" fmla="*/ 1213774 w 2614619"/>
                  <a:gd name="connsiteY31" fmla="*/ 29507 h 2298923"/>
                  <a:gd name="connsiteX32" fmla="*/ 1231171 w 2614619"/>
                  <a:gd name="connsiteY32" fmla="*/ 21018 h 2298923"/>
                  <a:gd name="connsiteX33" fmla="*/ 1233262 w 2614619"/>
                  <a:gd name="connsiteY33" fmla="*/ 19173 h 2298923"/>
                  <a:gd name="connsiteX34" fmla="*/ 1238694 w 2614619"/>
                  <a:gd name="connsiteY34" fmla="*/ 17347 h 2298923"/>
                  <a:gd name="connsiteX35" fmla="*/ 1265964 w 2614619"/>
                  <a:gd name="connsiteY35" fmla="*/ 4039 h 2298923"/>
                  <a:gd name="connsiteX36" fmla="*/ 1281487 w 2614619"/>
                  <a:gd name="connsiteY36" fmla="*/ 2957 h 2298923"/>
                  <a:gd name="connsiteX37" fmla="*/ 1290278 w 2614619"/>
                  <a:gd name="connsiteY37" fmla="*/ 1 h 2298923"/>
                  <a:gd name="connsiteX38" fmla="*/ 1315892 w 2614619"/>
                  <a:gd name="connsiteY38" fmla="*/ 558 h 2298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614619" h="2298923">
                    <a:moveTo>
                      <a:pt x="1323896" y="0"/>
                    </a:moveTo>
                    <a:lnTo>
                      <a:pt x="1326224" y="783"/>
                    </a:lnTo>
                    <a:lnTo>
                      <a:pt x="1334005" y="952"/>
                    </a:lnTo>
                    <a:cubicBezTo>
                      <a:pt x="1377053" y="8180"/>
                      <a:pt x="1416660" y="33865"/>
                      <a:pt x="1440190" y="74619"/>
                    </a:cubicBezTo>
                    <a:lnTo>
                      <a:pt x="2593853" y="2072823"/>
                    </a:lnTo>
                    <a:lnTo>
                      <a:pt x="2594443" y="2074577"/>
                    </a:lnTo>
                    <a:lnTo>
                      <a:pt x="2602715" y="2086846"/>
                    </a:lnTo>
                    <a:lnTo>
                      <a:pt x="2608945" y="2117703"/>
                    </a:lnTo>
                    <a:lnTo>
                      <a:pt x="2613026" y="2129839"/>
                    </a:lnTo>
                    <a:lnTo>
                      <a:pt x="2612607" y="2135842"/>
                    </a:lnTo>
                    <a:lnTo>
                      <a:pt x="2614619" y="2145809"/>
                    </a:lnTo>
                    <a:lnTo>
                      <a:pt x="2610484" y="2166293"/>
                    </a:lnTo>
                    <a:lnTo>
                      <a:pt x="2608986" y="2187770"/>
                    </a:lnTo>
                    <a:lnTo>
                      <a:pt x="2604145" y="2197691"/>
                    </a:lnTo>
                    <a:lnTo>
                      <a:pt x="2602715" y="2204773"/>
                    </a:lnTo>
                    <a:lnTo>
                      <a:pt x="2595381" y="2215650"/>
                    </a:lnTo>
                    <a:lnTo>
                      <a:pt x="2583519" y="2239960"/>
                    </a:lnTo>
                    <a:lnTo>
                      <a:pt x="2572348" y="2249813"/>
                    </a:lnTo>
                    <a:lnTo>
                      <a:pt x="2570251" y="2252923"/>
                    </a:lnTo>
                    <a:lnTo>
                      <a:pt x="2564186" y="2257013"/>
                    </a:lnTo>
                    <a:lnTo>
                      <a:pt x="2538407" y="2279751"/>
                    </a:lnTo>
                    <a:lnTo>
                      <a:pt x="2522553" y="2285082"/>
                    </a:lnTo>
                    <a:lnTo>
                      <a:pt x="2522101" y="2285387"/>
                    </a:lnTo>
                    <a:lnTo>
                      <a:pt x="2520963" y="2285617"/>
                    </a:lnTo>
                    <a:lnTo>
                      <a:pt x="2481391" y="2298923"/>
                    </a:lnTo>
                    <a:lnTo>
                      <a:pt x="2457983" y="2297291"/>
                    </a:lnTo>
                    <a:lnTo>
                      <a:pt x="156176" y="2297291"/>
                    </a:lnTo>
                    <a:lnTo>
                      <a:pt x="132783" y="2298922"/>
                    </a:lnTo>
                    <a:cubicBezTo>
                      <a:pt x="113255" y="2296499"/>
                      <a:pt x="93880" y="2290207"/>
                      <a:pt x="75767" y="2279750"/>
                    </a:cubicBezTo>
                    <a:cubicBezTo>
                      <a:pt x="3314" y="2237919"/>
                      <a:pt x="-21511" y="2145274"/>
                      <a:pt x="20320" y="2072822"/>
                    </a:cubicBezTo>
                    <a:lnTo>
                      <a:pt x="1173983" y="74618"/>
                    </a:lnTo>
                    <a:cubicBezTo>
                      <a:pt x="1184441" y="56505"/>
                      <a:pt x="1198074" y="41369"/>
                      <a:pt x="1213774" y="29507"/>
                    </a:cubicBezTo>
                    <a:lnTo>
                      <a:pt x="1231171" y="21018"/>
                    </a:lnTo>
                    <a:lnTo>
                      <a:pt x="1233262" y="19173"/>
                    </a:lnTo>
                    <a:lnTo>
                      <a:pt x="1238694" y="17347"/>
                    </a:lnTo>
                    <a:lnTo>
                      <a:pt x="1265964" y="4039"/>
                    </a:lnTo>
                    <a:lnTo>
                      <a:pt x="1281487" y="2957"/>
                    </a:lnTo>
                    <a:lnTo>
                      <a:pt x="1290278" y="1"/>
                    </a:lnTo>
                    <a:lnTo>
                      <a:pt x="1315892" y="55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" name="二等辺三角形 8">
                <a:extLst>
                  <a:ext uri="{FF2B5EF4-FFF2-40B4-BE49-F238E27FC236}">
                    <a16:creationId xmlns:a16="http://schemas.microsoft.com/office/drawing/2014/main" id="{D0BCAC2F-552D-040C-1F86-79F50611A21B}"/>
                  </a:ext>
                </a:extLst>
              </p:cNvPr>
              <p:cNvSpPr/>
              <p:nvPr/>
            </p:nvSpPr>
            <p:spPr bwMode="auto">
              <a:xfrm>
                <a:off x="6104454" y="878945"/>
                <a:ext cx="1380840" cy="1190379"/>
              </a:xfrm>
              <a:prstGeom prst="triangl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8DCB72EF-1D85-F68E-7000-28F2B09E30ED}"/>
                </a:ext>
              </a:extLst>
            </p:cNvPr>
            <p:cNvSpPr/>
            <p:nvPr/>
          </p:nvSpPr>
          <p:spPr bwMode="auto">
            <a:xfrm>
              <a:off x="12388722" y="3024859"/>
              <a:ext cx="303792" cy="915150"/>
            </a:xfrm>
            <a:custGeom>
              <a:avLst/>
              <a:gdLst>
                <a:gd name="connsiteX0" fmla="*/ 170840 w 341680"/>
                <a:gd name="connsiteY0" fmla="*/ 863805 h 1029287"/>
                <a:gd name="connsiteX1" fmla="*/ 253582 w 341680"/>
                <a:gd name="connsiteY1" fmla="*/ 946546 h 1029287"/>
                <a:gd name="connsiteX2" fmla="*/ 170840 w 341680"/>
                <a:gd name="connsiteY2" fmla="*/ 1029287 h 1029287"/>
                <a:gd name="connsiteX3" fmla="*/ 88098 w 341680"/>
                <a:gd name="connsiteY3" fmla="*/ 946546 h 1029287"/>
                <a:gd name="connsiteX4" fmla="*/ 170840 w 341680"/>
                <a:gd name="connsiteY4" fmla="*/ 863805 h 1029287"/>
                <a:gd name="connsiteX5" fmla="*/ 170840 w 341680"/>
                <a:gd name="connsiteY5" fmla="*/ 0 h 1029287"/>
                <a:gd name="connsiteX6" fmla="*/ 341680 w 341680"/>
                <a:gd name="connsiteY6" fmla="*/ 170838 h 1029287"/>
                <a:gd name="connsiteX7" fmla="*/ 328254 w 341680"/>
                <a:gd name="connsiteY7" fmla="*/ 237336 h 1029287"/>
                <a:gd name="connsiteX8" fmla="*/ 170840 w 341680"/>
                <a:gd name="connsiteY8" fmla="*/ 797127 h 1029287"/>
                <a:gd name="connsiteX9" fmla="*/ 13426 w 341680"/>
                <a:gd name="connsiteY9" fmla="*/ 237336 h 1029287"/>
                <a:gd name="connsiteX10" fmla="*/ 0 w 341680"/>
                <a:gd name="connsiteY10" fmla="*/ 170838 h 1029287"/>
                <a:gd name="connsiteX11" fmla="*/ 170840 w 341680"/>
                <a:gd name="connsiteY11" fmla="*/ 0 h 1029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680" h="1029287">
                  <a:moveTo>
                    <a:pt x="170840" y="863805"/>
                  </a:moveTo>
                  <a:cubicBezTo>
                    <a:pt x="216537" y="863805"/>
                    <a:pt x="253582" y="900849"/>
                    <a:pt x="253582" y="946546"/>
                  </a:cubicBezTo>
                  <a:cubicBezTo>
                    <a:pt x="253582" y="992243"/>
                    <a:pt x="216537" y="1029287"/>
                    <a:pt x="170840" y="1029287"/>
                  </a:cubicBezTo>
                  <a:cubicBezTo>
                    <a:pt x="125143" y="1029287"/>
                    <a:pt x="88098" y="992243"/>
                    <a:pt x="88098" y="946546"/>
                  </a:cubicBezTo>
                  <a:cubicBezTo>
                    <a:pt x="88098" y="900849"/>
                    <a:pt x="125143" y="863805"/>
                    <a:pt x="170840" y="863805"/>
                  </a:cubicBezTo>
                  <a:close/>
                  <a:moveTo>
                    <a:pt x="170840" y="0"/>
                  </a:moveTo>
                  <a:cubicBezTo>
                    <a:pt x="265192" y="0"/>
                    <a:pt x="341680" y="76487"/>
                    <a:pt x="341680" y="170838"/>
                  </a:cubicBezTo>
                  <a:cubicBezTo>
                    <a:pt x="341680" y="194426"/>
                    <a:pt x="336899" y="216897"/>
                    <a:pt x="328254" y="237336"/>
                  </a:cubicBezTo>
                  <a:lnTo>
                    <a:pt x="170840" y="797127"/>
                  </a:lnTo>
                  <a:lnTo>
                    <a:pt x="13426" y="237336"/>
                  </a:lnTo>
                  <a:cubicBezTo>
                    <a:pt x="4781" y="216897"/>
                    <a:pt x="0" y="194426"/>
                    <a:pt x="0" y="170838"/>
                  </a:cubicBezTo>
                  <a:cubicBezTo>
                    <a:pt x="0" y="76487"/>
                    <a:pt x="76488" y="0"/>
                    <a:pt x="17084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3D00481-F75F-D2CB-D309-4826853EF881}"/>
              </a:ext>
            </a:extLst>
          </p:cNvPr>
          <p:cNvSpPr txBox="1"/>
          <p:nvPr/>
        </p:nvSpPr>
        <p:spPr>
          <a:xfrm>
            <a:off x="2696001" y="416567"/>
            <a:ext cx="3047074" cy="127266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警告</a:t>
            </a:r>
            <a:endParaRPr lang="en-US" altLang="zh-TW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03A2B82C-8BF3-A9D8-19D2-880FEBCEDBC4}"/>
              </a:ext>
            </a:extLst>
          </p:cNvPr>
          <p:cNvSpPr txBox="1"/>
          <p:nvPr/>
        </p:nvSpPr>
        <p:spPr>
          <a:xfrm>
            <a:off x="531740" y="2162690"/>
            <a:ext cx="5774023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セールス・宗教勧誘・訪問販売または、それに類いするものはすべてお断りします</a:t>
            </a:r>
            <a:endParaRPr kumimoji="1" lang="ja-JP" altLang="en-US" sz="4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B919D74A-4A75-B867-D948-60B21FCF67D4}"/>
              </a:ext>
            </a:extLst>
          </p:cNvPr>
          <p:cNvSpPr txBox="1"/>
          <p:nvPr/>
        </p:nvSpPr>
        <p:spPr>
          <a:xfrm>
            <a:off x="531740" y="8638220"/>
            <a:ext cx="59142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◆当方は特定商取引法を</a:t>
            </a:r>
            <a:br>
              <a:rPr kumimoji="1"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認識しております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11DA8F2-722A-18CE-34A8-2DD5140749A4}"/>
              </a:ext>
            </a:extLst>
          </p:cNvPr>
          <p:cNvSpPr txBox="1"/>
          <p:nvPr/>
        </p:nvSpPr>
        <p:spPr>
          <a:xfrm>
            <a:off x="531740" y="7184901"/>
            <a:ext cx="577402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悪質な場合は警察に</a:t>
            </a:r>
            <a:br>
              <a:rPr kumimoji="1" lang="en-US" altLang="ja-JP" sz="4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4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即通報します</a:t>
            </a:r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09A5736E-32FF-024B-E23C-8397A7ECBE2F}"/>
              </a:ext>
            </a:extLst>
          </p:cNvPr>
          <p:cNvGrpSpPr/>
          <p:nvPr/>
        </p:nvGrpSpPr>
        <p:grpSpPr>
          <a:xfrm>
            <a:off x="2151974" y="4994067"/>
            <a:ext cx="2533553" cy="1963479"/>
            <a:chOff x="6895428" y="4529303"/>
            <a:chExt cx="2767323" cy="2144649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13CC8443-9374-4958-B447-7AF3B76CE7DA}"/>
                </a:ext>
              </a:extLst>
            </p:cNvPr>
            <p:cNvGrpSpPr/>
            <p:nvPr/>
          </p:nvGrpSpPr>
          <p:grpSpPr>
            <a:xfrm>
              <a:off x="7444706" y="4543803"/>
              <a:ext cx="1676715" cy="2076089"/>
              <a:chOff x="7353885" y="3458737"/>
              <a:chExt cx="2029291" cy="2512645"/>
            </a:xfrm>
          </p:grpSpPr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F1F2200C-8540-FA91-B0FE-E6F71CEDA434}"/>
                  </a:ext>
                </a:extLst>
              </p:cNvPr>
              <p:cNvSpPr/>
              <p:nvPr/>
            </p:nvSpPr>
            <p:spPr bwMode="auto">
              <a:xfrm>
                <a:off x="7413470" y="3458737"/>
                <a:ext cx="1901218" cy="1837163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7EFD4B1A-6345-0927-1F80-353BA5FEC402}"/>
                  </a:ext>
                </a:extLst>
              </p:cNvPr>
              <p:cNvGrpSpPr/>
              <p:nvPr/>
            </p:nvGrpSpPr>
            <p:grpSpPr>
              <a:xfrm>
                <a:off x="7648187" y="5219178"/>
                <a:ext cx="1422243" cy="752204"/>
                <a:chOff x="7462642" y="5229200"/>
                <a:chExt cx="1793334" cy="948469"/>
              </a:xfrm>
            </p:grpSpPr>
            <p:sp>
              <p:nvSpPr>
                <p:cNvPr id="64" name="台形 63">
                  <a:extLst>
                    <a:ext uri="{FF2B5EF4-FFF2-40B4-BE49-F238E27FC236}">
                      <a16:creationId xmlns:a16="http://schemas.microsoft.com/office/drawing/2014/main" id="{69EF13FA-7E07-D957-FC5E-C282DEF1A048}"/>
                    </a:ext>
                  </a:extLst>
                </p:cNvPr>
                <p:cNvSpPr/>
                <p:nvPr/>
              </p:nvSpPr>
              <p:spPr bwMode="auto">
                <a:xfrm>
                  <a:off x="8099051" y="5229200"/>
                  <a:ext cx="520514" cy="353196"/>
                </a:xfrm>
                <a:prstGeom prst="trapezoid">
                  <a:avLst>
                    <a:gd name="adj" fmla="val 16791"/>
                  </a:avLst>
                </a:pr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フリーフォーム 163">
                  <a:extLst>
                    <a:ext uri="{FF2B5EF4-FFF2-40B4-BE49-F238E27FC236}">
                      <a16:creationId xmlns:a16="http://schemas.microsoft.com/office/drawing/2014/main" id="{7A1EB10D-7B37-B8D5-93C2-5126479236E0}"/>
                    </a:ext>
                  </a:extLst>
                </p:cNvPr>
                <p:cNvSpPr/>
                <p:nvPr/>
              </p:nvSpPr>
              <p:spPr bwMode="auto">
                <a:xfrm>
                  <a:off x="7462642" y="5461011"/>
                  <a:ext cx="1793334" cy="716658"/>
                </a:xfrm>
                <a:custGeom>
                  <a:avLst/>
                  <a:gdLst>
                    <a:gd name="connsiteX0" fmla="*/ 292167 w 1427996"/>
                    <a:gd name="connsiteY0" fmla="*/ 0 h 716658"/>
                    <a:gd name="connsiteX1" fmla="*/ 474723 w 1427996"/>
                    <a:gd name="connsiteY1" fmla="*/ 0 h 716658"/>
                    <a:gd name="connsiteX2" fmla="*/ 529969 w 1427996"/>
                    <a:gd name="connsiteY2" fmla="*/ 44488 h 716658"/>
                    <a:gd name="connsiteX3" fmla="*/ 713998 w 1427996"/>
                    <a:gd name="connsiteY3" fmla="*/ 85874 h 716658"/>
                    <a:gd name="connsiteX4" fmla="*/ 898028 w 1427996"/>
                    <a:gd name="connsiteY4" fmla="*/ 44488 h 716658"/>
                    <a:gd name="connsiteX5" fmla="*/ 953273 w 1427996"/>
                    <a:gd name="connsiteY5" fmla="*/ 0 h 716658"/>
                    <a:gd name="connsiteX6" fmla="*/ 1135829 w 1427996"/>
                    <a:gd name="connsiteY6" fmla="*/ 0 h 716658"/>
                    <a:gd name="connsiteX7" fmla="*/ 1427996 w 1427996"/>
                    <a:gd name="connsiteY7" fmla="*/ 292167 h 716658"/>
                    <a:gd name="connsiteX8" fmla="*/ 1427996 w 1427996"/>
                    <a:gd name="connsiteY8" fmla="*/ 716658 h 716658"/>
                    <a:gd name="connsiteX9" fmla="*/ 0 w 1427996"/>
                    <a:gd name="connsiteY9" fmla="*/ 716658 h 716658"/>
                    <a:gd name="connsiteX10" fmla="*/ 0 w 1427996"/>
                    <a:gd name="connsiteY10" fmla="*/ 292167 h 716658"/>
                    <a:gd name="connsiteX11" fmla="*/ 292167 w 1427996"/>
                    <a:gd name="connsiteY11" fmla="*/ 0 h 716658"/>
                    <a:gd name="connsiteX0" fmla="*/ 292167 w 1427996"/>
                    <a:gd name="connsiteY0" fmla="*/ 0 h 716658"/>
                    <a:gd name="connsiteX1" fmla="*/ 474723 w 1427996"/>
                    <a:gd name="connsiteY1" fmla="*/ 0 h 716658"/>
                    <a:gd name="connsiteX2" fmla="*/ 529969 w 1427996"/>
                    <a:gd name="connsiteY2" fmla="*/ 44488 h 716658"/>
                    <a:gd name="connsiteX3" fmla="*/ 715903 w 1427996"/>
                    <a:gd name="connsiteY3" fmla="*/ 72539 h 716658"/>
                    <a:gd name="connsiteX4" fmla="*/ 898028 w 1427996"/>
                    <a:gd name="connsiteY4" fmla="*/ 44488 h 716658"/>
                    <a:gd name="connsiteX5" fmla="*/ 953273 w 1427996"/>
                    <a:gd name="connsiteY5" fmla="*/ 0 h 716658"/>
                    <a:gd name="connsiteX6" fmla="*/ 1135829 w 1427996"/>
                    <a:gd name="connsiteY6" fmla="*/ 0 h 716658"/>
                    <a:gd name="connsiteX7" fmla="*/ 1427996 w 1427996"/>
                    <a:gd name="connsiteY7" fmla="*/ 292167 h 716658"/>
                    <a:gd name="connsiteX8" fmla="*/ 1427996 w 1427996"/>
                    <a:gd name="connsiteY8" fmla="*/ 716658 h 716658"/>
                    <a:gd name="connsiteX9" fmla="*/ 0 w 1427996"/>
                    <a:gd name="connsiteY9" fmla="*/ 716658 h 716658"/>
                    <a:gd name="connsiteX10" fmla="*/ 0 w 1427996"/>
                    <a:gd name="connsiteY10" fmla="*/ 292167 h 716658"/>
                    <a:gd name="connsiteX11" fmla="*/ 292167 w 1427996"/>
                    <a:gd name="connsiteY11" fmla="*/ 0 h 7166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27996" h="716658">
                      <a:moveTo>
                        <a:pt x="292167" y="0"/>
                      </a:moveTo>
                      <a:lnTo>
                        <a:pt x="474723" y="0"/>
                      </a:lnTo>
                      <a:lnTo>
                        <a:pt x="529969" y="44488"/>
                      </a:lnTo>
                      <a:cubicBezTo>
                        <a:pt x="577066" y="70059"/>
                        <a:pt x="644035" y="72539"/>
                        <a:pt x="715903" y="72539"/>
                      </a:cubicBezTo>
                      <a:cubicBezTo>
                        <a:pt x="787771" y="72539"/>
                        <a:pt x="850931" y="70059"/>
                        <a:pt x="898028" y="44488"/>
                      </a:cubicBezTo>
                      <a:lnTo>
                        <a:pt x="953273" y="0"/>
                      </a:lnTo>
                      <a:lnTo>
                        <a:pt x="1135829" y="0"/>
                      </a:lnTo>
                      <a:cubicBezTo>
                        <a:pt x="1297188" y="0"/>
                        <a:pt x="1427996" y="130808"/>
                        <a:pt x="1427996" y="292167"/>
                      </a:cubicBezTo>
                      <a:lnTo>
                        <a:pt x="1427996" y="716658"/>
                      </a:lnTo>
                      <a:lnTo>
                        <a:pt x="0" y="716658"/>
                      </a:lnTo>
                      <a:lnTo>
                        <a:pt x="0" y="292167"/>
                      </a:lnTo>
                      <a:cubicBezTo>
                        <a:pt x="0" y="130808"/>
                        <a:pt x="130808" y="0"/>
                        <a:pt x="292167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D2366A4D-04DD-1126-B4C6-AF498D1EEF90}"/>
                  </a:ext>
                </a:extLst>
              </p:cNvPr>
              <p:cNvSpPr/>
              <p:nvPr/>
            </p:nvSpPr>
            <p:spPr bwMode="auto">
              <a:xfrm rot="20700000">
                <a:off x="7353885" y="4359989"/>
                <a:ext cx="428752" cy="543041"/>
              </a:xfrm>
              <a:prstGeom prst="ellipse">
                <a:avLst/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20E78BE1-FBF7-BF23-BDFA-44BA2C7894E9}"/>
                  </a:ext>
                </a:extLst>
              </p:cNvPr>
              <p:cNvSpPr/>
              <p:nvPr/>
            </p:nvSpPr>
            <p:spPr bwMode="auto">
              <a:xfrm rot="20700000">
                <a:off x="7440410" y="4469578"/>
                <a:ext cx="255702" cy="323860"/>
              </a:xfrm>
              <a:prstGeom prst="ellipse">
                <a:avLst/>
              </a:prstGeom>
              <a:solidFill>
                <a:srgbClr val="FF9966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楕円 60">
                <a:extLst>
                  <a:ext uri="{FF2B5EF4-FFF2-40B4-BE49-F238E27FC236}">
                    <a16:creationId xmlns:a16="http://schemas.microsoft.com/office/drawing/2014/main" id="{ACBF4F98-C29B-ED54-A348-9953CA23F9CA}"/>
                  </a:ext>
                </a:extLst>
              </p:cNvPr>
              <p:cNvSpPr/>
              <p:nvPr/>
            </p:nvSpPr>
            <p:spPr bwMode="auto">
              <a:xfrm rot="900000" flipH="1">
                <a:off x="8954424" y="4359988"/>
                <a:ext cx="428752" cy="543041"/>
              </a:xfrm>
              <a:prstGeom prst="ellipse">
                <a:avLst/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5F91521D-8D6C-1C54-9837-DAD41298DDD1}"/>
                  </a:ext>
                </a:extLst>
              </p:cNvPr>
              <p:cNvSpPr/>
              <p:nvPr/>
            </p:nvSpPr>
            <p:spPr bwMode="auto">
              <a:xfrm rot="900000" flipH="1">
                <a:off x="9040948" y="4469577"/>
                <a:ext cx="255702" cy="323860"/>
              </a:xfrm>
              <a:prstGeom prst="ellipse">
                <a:avLst/>
              </a:prstGeom>
              <a:solidFill>
                <a:srgbClr val="FF9966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031C0784-7CE7-0FD1-CC3C-A889DA78045D}"/>
                  </a:ext>
                </a:extLst>
              </p:cNvPr>
              <p:cNvSpPr/>
              <p:nvPr/>
            </p:nvSpPr>
            <p:spPr bwMode="auto">
              <a:xfrm>
                <a:off x="7535379" y="3671351"/>
                <a:ext cx="1647859" cy="1647859"/>
              </a:xfrm>
              <a:prstGeom prst="ellipse">
                <a:avLst/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77B99764-42DA-A062-971A-F054646DFCAE}"/>
                </a:ext>
              </a:extLst>
            </p:cNvPr>
            <p:cNvGrpSpPr/>
            <p:nvPr/>
          </p:nvGrpSpPr>
          <p:grpSpPr>
            <a:xfrm>
              <a:off x="7711417" y="5125653"/>
              <a:ext cx="1120775" cy="886512"/>
              <a:chOff x="3354076" y="5139748"/>
              <a:chExt cx="1120775" cy="886512"/>
            </a:xfrm>
          </p:grpSpPr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E56DE9F9-387A-AE61-63E3-1D748671E142}"/>
                  </a:ext>
                </a:extLst>
              </p:cNvPr>
              <p:cNvGrpSpPr/>
              <p:nvPr/>
            </p:nvGrpSpPr>
            <p:grpSpPr>
              <a:xfrm>
                <a:off x="3354076" y="5139748"/>
                <a:ext cx="1120775" cy="886512"/>
                <a:chOff x="3354076" y="5139748"/>
                <a:chExt cx="1120775" cy="886512"/>
              </a:xfrm>
            </p:grpSpPr>
            <p:sp>
              <p:nvSpPr>
                <p:cNvPr id="51" name="楕円 50">
                  <a:extLst>
                    <a:ext uri="{FF2B5EF4-FFF2-40B4-BE49-F238E27FC236}">
                      <a16:creationId xmlns:a16="http://schemas.microsoft.com/office/drawing/2014/main" id="{39B1DB40-2466-FC13-9BB7-0BD7A471B205}"/>
                    </a:ext>
                  </a:extLst>
                </p:cNvPr>
                <p:cNvSpPr/>
                <p:nvPr/>
              </p:nvSpPr>
              <p:spPr bwMode="auto">
                <a:xfrm>
                  <a:off x="3354076" y="5139748"/>
                  <a:ext cx="431800" cy="431800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" name="楕円 51">
                  <a:extLst>
                    <a:ext uri="{FF2B5EF4-FFF2-40B4-BE49-F238E27FC236}">
                      <a16:creationId xmlns:a16="http://schemas.microsoft.com/office/drawing/2014/main" id="{B4490F06-6EC2-AEFB-D6BB-1D977614678B}"/>
                    </a:ext>
                  </a:extLst>
                </p:cNvPr>
                <p:cNvSpPr/>
                <p:nvPr/>
              </p:nvSpPr>
              <p:spPr bwMode="auto">
                <a:xfrm>
                  <a:off x="4043051" y="5139748"/>
                  <a:ext cx="431800" cy="431800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3" name="楕円 52">
                  <a:extLst>
                    <a:ext uri="{FF2B5EF4-FFF2-40B4-BE49-F238E27FC236}">
                      <a16:creationId xmlns:a16="http://schemas.microsoft.com/office/drawing/2014/main" id="{470A3ED6-B4FA-011E-3F96-D2A681ECDB45}"/>
                    </a:ext>
                  </a:extLst>
                </p:cNvPr>
                <p:cNvSpPr/>
                <p:nvPr/>
              </p:nvSpPr>
              <p:spPr bwMode="auto">
                <a:xfrm>
                  <a:off x="3632880" y="5708650"/>
                  <a:ext cx="536534" cy="317610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2B9292F4-6941-001A-D007-2F82B9C9B1BE}"/>
                    </a:ext>
                  </a:extLst>
                </p:cNvPr>
                <p:cNvSpPr/>
                <p:nvPr/>
              </p:nvSpPr>
              <p:spPr bwMode="auto">
                <a:xfrm>
                  <a:off x="3684443" y="5899150"/>
                  <a:ext cx="426894" cy="127110"/>
                </a:xfrm>
                <a:custGeom>
                  <a:avLst/>
                  <a:gdLst>
                    <a:gd name="connsiteX0" fmla="*/ 213447 w 426894"/>
                    <a:gd name="connsiteY0" fmla="*/ 0 h 127110"/>
                    <a:gd name="connsiteX1" fmla="*/ 403141 w 426894"/>
                    <a:gd name="connsiteY1" fmla="*/ 46513 h 127110"/>
                    <a:gd name="connsiteX2" fmla="*/ 426894 w 426894"/>
                    <a:gd name="connsiteY2" fmla="*/ 63555 h 127110"/>
                    <a:gd name="connsiteX3" fmla="*/ 403141 w 426894"/>
                    <a:gd name="connsiteY3" fmla="*/ 80598 h 127110"/>
                    <a:gd name="connsiteX4" fmla="*/ 213447 w 426894"/>
                    <a:gd name="connsiteY4" fmla="*/ 127110 h 127110"/>
                    <a:gd name="connsiteX5" fmla="*/ 23754 w 426894"/>
                    <a:gd name="connsiteY5" fmla="*/ 80598 h 127110"/>
                    <a:gd name="connsiteX6" fmla="*/ 0 w 426894"/>
                    <a:gd name="connsiteY6" fmla="*/ 63555 h 127110"/>
                    <a:gd name="connsiteX7" fmla="*/ 23754 w 426894"/>
                    <a:gd name="connsiteY7" fmla="*/ 46513 h 127110"/>
                    <a:gd name="connsiteX8" fmla="*/ 213447 w 426894"/>
                    <a:gd name="connsiteY8" fmla="*/ 0 h 1271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6894" h="127110">
                      <a:moveTo>
                        <a:pt x="213447" y="0"/>
                      </a:moveTo>
                      <a:cubicBezTo>
                        <a:pt x="287527" y="0"/>
                        <a:pt x="354594" y="17775"/>
                        <a:pt x="403141" y="46513"/>
                      </a:cubicBezTo>
                      <a:lnTo>
                        <a:pt x="426894" y="63555"/>
                      </a:lnTo>
                      <a:lnTo>
                        <a:pt x="403141" y="80598"/>
                      </a:lnTo>
                      <a:cubicBezTo>
                        <a:pt x="354594" y="109336"/>
                        <a:pt x="287527" y="127110"/>
                        <a:pt x="213447" y="127110"/>
                      </a:cubicBezTo>
                      <a:cubicBezTo>
                        <a:pt x="139367" y="127110"/>
                        <a:pt x="72300" y="109336"/>
                        <a:pt x="23754" y="80598"/>
                      </a:cubicBezTo>
                      <a:lnTo>
                        <a:pt x="0" y="63555"/>
                      </a:lnTo>
                      <a:lnTo>
                        <a:pt x="23754" y="46513"/>
                      </a:lnTo>
                      <a:cubicBezTo>
                        <a:pt x="72300" y="17775"/>
                        <a:pt x="139367" y="0"/>
                        <a:pt x="213447" y="0"/>
                      </a:cubicBezTo>
                      <a:close/>
                    </a:path>
                  </a:pathLst>
                </a:custGeom>
                <a:solidFill>
                  <a:srgbClr val="FF99FF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" name="楕円 54">
                  <a:extLst>
                    <a:ext uri="{FF2B5EF4-FFF2-40B4-BE49-F238E27FC236}">
                      <a16:creationId xmlns:a16="http://schemas.microsoft.com/office/drawing/2014/main" id="{720B1A33-BFF5-E6A0-DFB1-C28E35969C89}"/>
                    </a:ext>
                  </a:extLst>
                </p:cNvPr>
                <p:cNvSpPr/>
                <p:nvPr/>
              </p:nvSpPr>
              <p:spPr bwMode="auto">
                <a:xfrm>
                  <a:off x="3480418" y="5260817"/>
                  <a:ext cx="179116" cy="179116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" name="楕円 55">
                  <a:extLst>
                    <a:ext uri="{FF2B5EF4-FFF2-40B4-BE49-F238E27FC236}">
                      <a16:creationId xmlns:a16="http://schemas.microsoft.com/office/drawing/2014/main" id="{977018A1-FE74-AC82-456B-4329C03940C6}"/>
                    </a:ext>
                  </a:extLst>
                </p:cNvPr>
                <p:cNvSpPr/>
                <p:nvPr/>
              </p:nvSpPr>
              <p:spPr bwMode="auto">
                <a:xfrm>
                  <a:off x="4169393" y="5260817"/>
                  <a:ext cx="179116" cy="179116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5" name="ひし形 16">
                <a:extLst>
                  <a:ext uri="{FF2B5EF4-FFF2-40B4-BE49-F238E27FC236}">
                    <a16:creationId xmlns:a16="http://schemas.microsoft.com/office/drawing/2014/main" id="{DCDF0D49-20AA-3167-0464-1150E5B520F9}"/>
                  </a:ext>
                </a:extLst>
              </p:cNvPr>
              <p:cNvSpPr/>
              <p:nvPr/>
            </p:nvSpPr>
            <p:spPr bwMode="auto">
              <a:xfrm>
                <a:off x="3805734" y="5566091"/>
                <a:ext cx="184313" cy="65004"/>
              </a:xfrm>
              <a:custGeom>
                <a:avLst/>
                <a:gdLst>
                  <a:gd name="connsiteX0" fmla="*/ 0 w 270030"/>
                  <a:gd name="connsiteY0" fmla="*/ 45005 h 90010"/>
                  <a:gd name="connsiteX1" fmla="*/ 135015 w 270030"/>
                  <a:gd name="connsiteY1" fmla="*/ 0 h 90010"/>
                  <a:gd name="connsiteX2" fmla="*/ 270030 w 270030"/>
                  <a:gd name="connsiteY2" fmla="*/ 45005 h 90010"/>
                  <a:gd name="connsiteX3" fmla="*/ 135015 w 270030"/>
                  <a:gd name="connsiteY3" fmla="*/ 90010 h 90010"/>
                  <a:gd name="connsiteX4" fmla="*/ 0 w 270030"/>
                  <a:gd name="connsiteY4" fmla="*/ 45005 h 90010"/>
                  <a:gd name="connsiteX0" fmla="*/ 0 w 270030"/>
                  <a:gd name="connsiteY0" fmla="*/ 45005 h 90011"/>
                  <a:gd name="connsiteX1" fmla="*/ 135015 w 270030"/>
                  <a:gd name="connsiteY1" fmla="*/ 0 h 90011"/>
                  <a:gd name="connsiteX2" fmla="*/ 270030 w 270030"/>
                  <a:gd name="connsiteY2" fmla="*/ 45005 h 90011"/>
                  <a:gd name="connsiteX3" fmla="*/ 135015 w 270030"/>
                  <a:gd name="connsiteY3" fmla="*/ 90010 h 90011"/>
                  <a:gd name="connsiteX4" fmla="*/ 0 w 270030"/>
                  <a:gd name="connsiteY4" fmla="*/ 45005 h 90011"/>
                  <a:gd name="connsiteX0" fmla="*/ 0 w 270030"/>
                  <a:gd name="connsiteY0" fmla="*/ 45005 h 90014"/>
                  <a:gd name="connsiteX1" fmla="*/ 135015 w 270030"/>
                  <a:gd name="connsiteY1" fmla="*/ 0 h 90014"/>
                  <a:gd name="connsiteX2" fmla="*/ 270030 w 270030"/>
                  <a:gd name="connsiteY2" fmla="*/ 45005 h 90014"/>
                  <a:gd name="connsiteX3" fmla="*/ 135015 w 270030"/>
                  <a:gd name="connsiteY3" fmla="*/ 90010 h 90014"/>
                  <a:gd name="connsiteX4" fmla="*/ 0 w 270030"/>
                  <a:gd name="connsiteY4" fmla="*/ 45005 h 90014"/>
                  <a:gd name="connsiteX0" fmla="*/ 0 w 270030"/>
                  <a:gd name="connsiteY0" fmla="*/ 45005 h 90014"/>
                  <a:gd name="connsiteX1" fmla="*/ 135015 w 270030"/>
                  <a:gd name="connsiteY1" fmla="*/ 0 h 90014"/>
                  <a:gd name="connsiteX2" fmla="*/ 270030 w 270030"/>
                  <a:gd name="connsiteY2" fmla="*/ 45005 h 90014"/>
                  <a:gd name="connsiteX3" fmla="*/ 135015 w 270030"/>
                  <a:gd name="connsiteY3" fmla="*/ 90010 h 90014"/>
                  <a:gd name="connsiteX4" fmla="*/ 0 w 270030"/>
                  <a:gd name="connsiteY4" fmla="*/ 45005 h 90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030" h="90014">
                    <a:moveTo>
                      <a:pt x="0" y="45005"/>
                    </a:moveTo>
                    <a:lnTo>
                      <a:pt x="135015" y="0"/>
                    </a:lnTo>
                    <a:lnTo>
                      <a:pt x="270030" y="45005"/>
                    </a:lnTo>
                    <a:cubicBezTo>
                      <a:pt x="228100" y="86163"/>
                      <a:pt x="220660" y="89772"/>
                      <a:pt x="135015" y="90010"/>
                    </a:cubicBezTo>
                    <a:cubicBezTo>
                      <a:pt x="49370" y="90248"/>
                      <a:pt x="45005" y="80350"/>
                      <a:pt x="0" y="45005"/>
                    </a:cubicBezTo>
                    <a:close/>
                  </a:path>
                </a:pathLst>
              </a:custGeom>
              <a:solidFill>
                <a:srgbClr val="FF9966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A6A9064C-9F34-8A5C-FC55-93C495633D2D}"/>
                </a:ext>
              </a:extLst>
            </p:cNvPr>
            <p:cNvSpPr/>
            <p:nvPr/>
          </p:nvSpPr>
          <p:spPr>
            <a:xfrm rot="19800000">
              <a:off x="6895428" y="5449593"/>
              <a:ext cx="1146052" cy="1224358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117"/>
                <a:gd name="connsiteY0" fmla="*/ 0 h 1667042"/>
                <a:gd name="connsiteX1" fmla="*/ 832193 w 1674117"/>
                <a:gd name="connsiteY1" fmla="*/ 108744 h 1667042"/>
                <a:gd name="connsiteX2" fmla="*/ 832193 w 1674117"/>
                <a:gd name="connsiteY2" fmla="*/ 781218 h 1667042"/>
                <a:gd name="connsiteX3" fmla="*/ 861235 w 1674117"/>
                <a:gd name="connsiteY3" fmla="*/ 781218 h 1667042"/>
                <a:gd name="connsiteX4" fmla="*/ 1013838 w 1674117"/>
                <a:gd name="connsiteY4" fmla="*/ 211697 h 1667042"/>
                <a:gd name="connsiteX5" fmla="*/ 1147022 w 1674117"/>
                <a:gd name="connsiteY5" fmla="*/ 134803 h 1667042"/>
                <a:gd name="connsiteX6" fmla="*/ 1223916 w 1674117"/>
                <a:gd name="connsiteY6" fmla="*/ 267987 h 1667042"/>
                <a:gd name="connsiteX7" fmla="*/ 1054692 w 1674117"/>
                <a:gd name="connsiteY7" fmla="*/ 899539 h 1667042"/>
                <a:gd name="connsiteX8" fmla="*/ 1051911 w 1674117"/>
                <a:gd name="connsiteY8" fmla="*/ 914682 h 1667042"/>
                <a:gd name="connsiteX9" fmla="*/ 1097255 w 1674117"/>
                <a:gd name="connsiteY9" fmla="*/ 1056814 h 1667042"/>
                <a:gd name="connsiteX10" fmla="*/ 1108948 w 1674117"/>
                <a:gd name="connsiteY10" fmla="*/ 1067074 h 1667042"/>
                <a:gd name="connsiteX11" fmla="*/ 1397807 w 1674117"/>
                <a:gd name="connsiteY11" fmla="*/ 900177 h 1667042"/>
                <a:gd name="connsiteX12" fmla="*/ 1656994 w 1674117"/>
                <a:gd name="connsiteY12" fmla="*/ 903326 h 1667042"/>
                <a:gd name="connsiteX13" fmla="*/ 1608601 w 1674117"/>
                <a:gd name="connsiteY13" fmla="*/ 1083932 h 1667042"/>
                <a:gd name="connsiteX14" fmla="*/ 1155573 w 1674117"/>
                <a:gd name="connsiteY14" fmla="*/ 1345488 h 1667042"/>
                <a:gd name="connsiteX15" fmla="*/ 1139728 w 1674117"/>
                <a:gd name="connsiteY15" fmla="*/ 1396532 h 1667042"/>
                <a:gd name="connsiteX16" fmla="*/ 731622 w 1674117"/>
                <a:gd name="connsiteY16" fmla="*/ 1667042 h 1667042"/>
                <a:gd name="connsiteX17" fmla="*/ 688759 w 1674117"/>
                <a:gd name="connsiteY17" fmla="*/ 1667042 h 1667042"/>
                <a:gd name="connsiteX18" fmla="*/ 245847 w 1674117"/>
                <a:gd name="connsiteY18" fmla="*/ 1224130 h 1667042"/>
                <a:gd name="connsiteX19" fmla="*/ 245847 w 1674117"/>
                <a:gd name="connsiteY19" fmla="*/ 1081255 h 1667042"/>
                <a:gd name="connsiteX20" fmla="*/ 250890 w 1674117"/>
                <a:gd name="connsiteY20" fmla="*/ 1031236 h 1667042"/>
                <a:gd name="connsiteX21" fmla="*/ 11123 w 1674117"/>
                <a:gd name="connsiteY21" fmla="*/ 615948 h 1667042"/>
                <a:gd name="connsiteX22" fmla="*/ 41475 w 1674117"/>
                <a:gd name="connsiteY22" fmla="*/ 502673 h 1667042"/>
                <a:gd name="connsiteX23" fmla="*/ 72686 w 1674117"/>
                <a:gd name="connsiteY23" fmla="*/ 492178 h 1667042"/>
                <a:gd name="connsiteX24" fmla="*/ 154750 w 1674117"/>
                <a:gd name="connsiteY24" fmla="*/ 533025 h 1667042"/>
                <a:gd name="connsiteX25" fmla="*/ 343923 w 1674117"/>
                <a:gd name="connsiteY25" fmla="*/ 860684 h 1667042"/>
                <a:gd name="connsiteX26" fmla="*/ 369200 w 1674117"/>
                <a:gd name="connsiteY26" fmla="*/ 839828 h 1667042"/>
                <a:gd name="connsiteX27" fmla="*/ 215975 w 1674117"/>
                <a:gd name="connsiteY27" fmla="*/ 267988 h 1667042"/>
                <a:gd name="connsiteX28" fmla="*/ 292870 w 1674117"/>
                <a:gd name="connsiteY28" fmla="*/ 134804 h 1667042"/>
                <a:gd name="connsiteX29" fmla="*/ 335967 w 1674117"/>
                <a:gd name="connsiteY29" fmla="*/ 132103 h 1667042"/>
                <a:gd name="connsiteX30" fmla="*/ 426053 w 1674117"/>
                <a:gd name="connsiteY30" fmla="*/ 211698 h 1667042"/>
                <a:gd name="connsiteX31" fmla="*/ 578656 w 1674117"/>
                <a:gd name="connsiteY31" fmla="*/ 781218 h 1667042"/>
                <a:gd name="connsiteX32" fmla="*/ 614705 w 1674117"/>
                <a:gd name="connsiteY32" fmla="*/ 781218 h 1667042"/>
                <a:gd name="connsiteX33" fmla="*/ 614705 w 1674117"/>
                <a:gd name="connsiteY33" fmla="*/ 108744 h 1667042"/>
                <a:gd name="connsiteX34" fmla="*/ 723449 w 1674117"/>
                <a:gd name="connsiteY34" fmla="*/ 0 h 1667042"/>
                <a:gd name="connsiteX0" fmla="*/ 723449 w 1659290"/>
                <a:gd name="connsiteY0" fmla="*/ 0 h 1667042"/>
                <a:gd name="connsiteX1" fmla="*/ 832193 w 1659290"/>
                <a:gd name="connsiteY1" fmla="*/ 108744 h 1667042"/>
                <a:gd name="connsiteX2" fmla="*/ 832193 w 1659290"/>
                <a:gd name="connsiteY2" fmla="*/ 781218 h 1667042"/>
                <a:gd name="connsiteX3" fmla="*/ 861235 w 1659290"/>
                <a:gd name="connsiteY3" fmla="*/ 781218 h 1667042"/>
                <a:gd name="connsiteX4" fmla="*/ 1013838 w 1659290"/>
                <a:gd name="connsiteY4" fmla="*/ 211697 h 1667042"/>
                <a:gd name="connsiteX5" fmla="*/ 1147022 w 1659290"/>
                <a:gd name="connsiteY5" fmla="*/ 134803 h 1667042"/>
                <a:gd name="connsiteX6" fmla="*/ 1223916 w 1659290"/>
                <a:gd name="connsiteY6" fmla="*/ 267987 h 1667042"/>
                <a:gd name="connsiteX7" fmla="*/ 1054692 w 1659290"/>
                <a:gd name="connsiteY7" fmla="*/ 899539 h 1667042"/>
                <a:gd name="connsiteX8" fmla="*/ 1051911 w 1659290"/>
                <a:gd name="connsiteY8" fmla="*/ 914682 h 1667042"/>
                <a:gd name="connsiteX9" fmla="*/ 1097255 w 1659290"/>
                <a:gd name="connsiteY9" fmla="*/ 1056814 h 1667042"/>
                <a:gd name="connsiteX10" fmla="*/ 1108948 w 1659290"/>
                <a:gd name="connsiteY10" fmla="*/ 1067074 h 1667042"/>
                <a:gd name="connsiteX11" fmla="*/ 1397807 w 1659290"/>
                <a:gd name="connsiteY11" fmla="*/ 900177 h 1667042"/>
                <a:gd name="connsiteX12" fmla="*/ 1656994 w 1659290"/>
                <a:gd name="connsiteY12" fmla="*/ 903326 h 1667042"/>
                <a:gd name="connsiteX13" fmla="*/ 1510970 w 1659290"/>
                <a:gd name="connsiteY13" fmla="*/ 1136320 h 1667042"/>
                <a:gd name="connsiteX14" fmla="*/ 1155573 w 1659290"/>
                <a:gd name="connsiteY14" fmla="*/ 1345488 h 1667042"/>
                <a:gd name="connsiteX15" fmla="*/ 1139728 w 1659290"/>
                <a:gd name="connsiteY15" fmla="*/ 1396532 h 1667042"/>
                <a:gd name="connsiteX16" fmla="*/ 731622 w 1659290"/>
                <a:gd name="connsiteY16" fmla="*/ 1667042 h 1667042"/>
                <a:gd name="connsiteX17" fmla="*/ 688759 w 1659290"/>
                <a:gd name="connsiteY17" fmla="*/ 1667042 h 1667042"/>
                <a:gd name="connsiteX18" fmla="*/ 245847 w 1659290"/>
                <a:gd name="connsiteY18" fmla="*/ 1224130 h 1667042"/>
                <a:gd name="connsiteX19" fmla="*/ 245847 w 1659290"/>
                <a:gd name="connsiteY19" fmla="*/ 1081255 h 1667042"/>
                <a:gd name="connsiteX20" fmla="*/ 250890 w 1659290"/>
                <a:gd name="connsiteY20" fmla="*/ 1031236 h 1667042"/>
                <a:gd name="connsiteX21" fmla="*/ 11123 w 1659290"/>
                <a:gd name="connsiteY21" fmla="*/ 615948 h 1667042"/>
                <a:gd name="connsiteX22" fmla="*/ 41475 w 1659290"/>
                <a:gd name="connsiteY22" fmla="*/ 502673 h 1667042"/>
                <a:gd name="connsiteX23" fmla="*/ 72686 w 1659290"/>
                <a:gd name="connsiteY23" fmla="*/ 492178 h 1667042"/>
                <a:gd name="connsiteX24" fmla="*/ 154750 w 1659290"/>
                <a:gd name="connsiteY24" fmla="*/ 533025 h 1667042"/>
                <a:gd name="connsiteX25" fmla="*/ 343923 w 1659290"/>
                <a:gd name="connsiteY25" fmla="*/ 860684 h 1667042"/>
                <a:gd name="connsiteX26" fmla="*/ 369200 w 1659290"/>
                <a:gd name="connsiteY26" fmla="*/ 839828 h 1667042"/>
                <a:gd name="connsiteX27" fmla="*/ 215975 w 1659290"/>
                <a:gd name="connsiteY27" fmla="*/ 267988 h 1667042"/>
                <a:gd name="connsiteX28" fmla="*/ 292870 w 1659290"/>
                <a:gd name="connsiteY28" fmla="*/ 134804 h 1667042"/>
                <a:gd name="connsiteX29" fmla="*/ 335967 w 1659290"/>
                <a:gd name="connsiteY29" fmla="*/ 132103 h 1667042"/>
                <a:gd name="connsiteX30" fmla="*/ 426053 w 1659290"/>
                <a:gd name="connsiteY30" fmla="*/ 211698 h 1667042"/>
                <a:gd name="connsiteX31" fmla="*/ 578656 w 1659290"/>
                <a:gd name="connsiteY31" fmla="*/ 781218 h 1667042"/>
                <a:gd name="connsiteX32" fmla="*/ 614705 w 1659290"/>
                <a:gd name="connsiteY32" fmla="*/ 781218 h 1667042"/>
                <a:gd name="connsiteX33" fmla="*/ 614705 w 1659290"/>
                <a:gd name="connsiteY33" fmla="*/ 108744 h 1667042"/>
                <a:gd name="connsiteX34" fmla="*/ 723449 w 1659290"/>
                <a:gd name="connsiteY34" fmla="*/ 0 h 1667042"/>
                <a:gd name="connsiteX0" fmla="*/ 723449 w 1593259"/>
                <a:gd name="connsiteY0" fmla="*/ 0 h 1667042"/>
                <a:gd name="connsiteX1" fmla="*/ 832193 w 1593259"/>
                <a:gd name="connsiteY1" fmla="*/ 108744 h 1667042"/>
                <a:gd name="connsiteX2" fmla="*/ 832193 w 1593259"/>
                <a:gd name="connsiteY2" fmla="*/ 781218 h 1667042"/>
                <a:gd name="connsiteX3" fmla="*/ 861235 w 1593259"/>
                <a:gd name="connsiteY3" fmla="*/ 781218 h 1667042"/>
                <a:gd name="connsiteX4" fmla="*/ 1013838 w 1593259"/>
                <a:gd name="connsiteY4" fmla="*/ 211697 h 1667042"/>
                <a:gd name="connsiteX5" fmla="*/ 1147022 w 1593259"/>
                <a:gd name="connsiteY5" fmla="*/ 134803 h 1667042"/>
                <a:gd name="connsiteX6" fmla="*/ 1223916 w 1593259"/>
                <a:gd name="connsiteY6" fmla="*/ 267987 h 1667042"/>
                <a:gd name="connsiteX7" fmla="*/ 1054692 w 1593259"/>
                <a:gd name="connsiteY7" fmla="*/ 899539 h 1667042"/>
                <a:gd name="connsiteX8" fmla="*/ 1051911 w 1593259"/>
                <a:gd name="connsiteY8" fmla="*/ 914682 h 1667042"/>
                <a:gd name="connsiteX9" fmla="*/ 1097255 w 1593259"/>
                <a:gd name="connsiteY9" fmla="*/ 1056814 h 1667042"/>
                <a:gd name="connsiteX10" fmla="*/ 1108948 w 1593259"/>
                <a:gd name="connsiteY10" fmla="*/ 1067074 h 1667042"/>
                <a:gd name="connsiteX11" fmla="*/ 1397807 w 1593259"/>
                <a:gd name="connsiteY11" fmla="*/ 900177 h 1667042"/>
                <a:gd name="connsiteX12" fmla="*/ 1587938 w 1593259"/>
                <a:gd name="connsiteY12" fmla="*/ 946189 h 1667042"/>
                <a:gd name="connsiteX13" fmla="*/ 1510970 w 1593259"/>
                <a:gd name="connsiteY13" fmla="*/ 1136320 h 1667042"/>
                <a:gd name="connsiteX14" fmla="*/ 1155573 w 1593259"/>
                <a:gd name="connsiteY14" fmla="*/ 1345488 h 1667042"/>
                <a:gd name="connsiteX15" fmla="*/ 1139728 w 1593259"/>
                <a:gd name="connsiteY15" fmla="*/ 1396532 h 1667042"/>
                <a:gd name="connsiteX16" fmla="*/ 731622 w 1593259"/>
                <a:gd name="connsiteY16" fmla="*/ 1667042 h 1667042"/>
                <a:gd name="connsiteX17" fmla="*/ 688759 w 1593259"/>
                <a:gd name="connsiteY17" fmla="*/ 1667042 h 1667042"/>
                <a:gd name="connsiteX18" fmla="*/ 245847 w 1593259"/>
                <a:gd name="connsiteY18" fmla="*/ 1224130 h 1667042"/>
                <a:gd name="connsiteX19" fmla="*/ 245847 w 1593259"/>
                <a:gd name="connsiteY19" fmla="*/ 1081255 h 1667042"/>
                <a:gd name="connsiteX20" fmla="*/ 250890 w 1593259"/>
                <a:gd name="connsiteY20" fmla="*/ 1031236 h 1667042"/>
                <a:gd name="connsiteX21" fmla="*/ 11123 w 1593259"/>
                <a:gd name="connsiteY21" fmla="*/ 615948 h 1667042"/>
                <a:gd name="connsiteX22" fmla="*/ 41475 w 1593259"/>
                <a:gd name="connsiteY22" fmla="*/ 502673 h 1667042"/>
                <a:gd name="connsiteX23" fmla="*/ 72686 w 1593259"/>
                <a:gd name="connsiteY23" fmla="*/ 492178 h 1667042"/>
                <a:gd name="connsiteX24" fmla="*/ 154750 w 1593259"/>
                <a:gd name="connsiteY24" fmla="*/ 533025 h 1667042"/>
                <a:gd name="connsiteX25" fmla="*/ 343923 w 1593259"/>
                <a:gd name="connsiteY25" fmla="*/ 860684 h 1667042"/>
                <a:gd name="connsiteX26" fmla="*/ 369200 w 1593259"/>
                <a:gd name="connsiteY26" fmla="*/ 839828 h 1667042"/>
                <a:gd name="connsiteX27" fmla="*/ 215975 w 1593259"/>
                <a:gd name="connsiteY27" fmla="*/ 267988 h 1667042"/>
                <a:gd name="connsiteX28" fmla="*/ 292870 w 1593259"/>
                <a:gd name="connsiteY28" fmla="*/ 134804 h 1667042"/>
                <a:gd name="connsiteX29" fmla="*/ 335967 w 1593259"/>
                <a:gd name="connsiteY29" fmla="*/ 132103 h 1667042"/>
                <a:gd name="connsiteX30" fmla="*/ 426053 w 1593259"/>
                <a:gd name="connsiteY30" fmla="*/ 211698 h 1667042"/>
                <a:gd name="connsiteX31" fmla="*/ 578656 w 1593259"/>
                <a:gd name="connsiteY31" fmla="*/ 781218 h 1667042"/>
                <a:gd name="connsiteX32" fmla="*/ 614705 w 1593259"/>
                <a:gd name="connsiteY32" fmla="*/ 781218 h 1667042"/>
                <a:gd name="connsiteX33" fmla="*/ 614705 w 1593259"/>
                <a:gd name="connsiteY33" fmla="*/ 108744 h 1667042"/>
                <a:gd name="connsiteX34" fmla="*/ 723449 w 1593259"/>
                <a:gd name="connsiteY34" fmla="*/ 0 h 1667042"/>
                <a:gd name="connsiteX0" fmla="*/ 723449 w 1594161"/>
                <a:gd name="connsiteY0" fmla="*/ 0 h 1667042"/>
                <a:gd name="connsiteX1" fmla="*/ 832193 w 1594161"/>
                <a:gd name="connsiteY1" fmla="*/ 108744 h 1667042"/>
                <a:gd name="connsiteX2" fmla="*/ 832193 w 1594161"/>
                <a:gd name="connsiteY2" fmla="*/ 781218 h 1667042"/>
                <a:gd name="connsiteX3" fmla="*/ 861235 w 1594161"/>
                <a:gd name="connsiteY3" fmla="*/ 781218 h 1667042"/>
                <a:gd name="connsiteX4" fmla="*/ 1013838 w 1594161"/>
                <a:gd name="connsiteY4" fmla="*/ 211697 h 1667042"/>
                <a:gd name="connsiteX5" fmla="*/ 1147022 w 1594161"/>
                <a:gd name="connsiteY5" fmla="*/ 134803 h 1667042"/>
                <a:gd name="connsiteX6" fmla="*/ 1223916 w 1594161"/>
                <a:gd name="connsiteY6" fmla="*/ 267987 h 1667042"/>
                <a:gd name="connsiteX7" fmla="*/ 1054692 w 1594161"/>
                <a:gd name="connsiteY7" fmla="*/ 899539 h 1667042"/>
                <a:gd name="connsiteX8" fmla="*/ 1051911 w 1594161"/>
                <a:gd name="connsiteY8" fmla="*/ 914682 h 1667042"/>
                <a:gd name="connsiteX9" fmla="*/ 1097255 w 1594161"/>
                <a:gd name="connsiteY9" fmla="*/ 1056814 h 1667042"/>
                <a:gd name="connsiteX10" fmla="*/ 1108948 w 1594161"/>
                <a:gd name="connsiteY10" fmla="*/ 1067074 h 1667042"/>
                <a:gd name="connsiteX11" fmla="*/ 1397807 w 1594161"/>
                <a:gd name="connsiteY11" fmla="*/ 900177 h 1667042"/>
                <a:gd name="connsiteX12" fmla="*/ 1587938 w 1594161"/>
                <a:gd name="connsiteY12" fmla="*/ 946189 h 1667042"/>
                <a:gd name="connsiteX13" fmla="*/ 1510970 w 1594161"/>
                <a:gd name="connsiteY13" fmla="*/ 1136320 h 1667042"/>
                <a:gd name="connsiteX14" fmla="*/ 1155573 w 1594161"/>
                <a:gd name="connsiteY14" fmla="*/ 1345488 h 1667042"/>
                <a:gd name="connsiteX15" fmla="*/ 1139728 w 1594161"/>
                <a:gd name="connsiteY15" fmla="*/ 1396532 h 1667042"/>
                <a:gd name="connsiteX16" fmla="*/ 731622 w 1594161"/>
                <a:gd name="connsiteY16" fmla="*/ 1667042 h 1667042"/>
                <a:gd name="connsiteX17" fmla="*/ 688759 w 1594161"/>
                <a:gd name="connsiteY17" fmla="*/ 1667042 h 1667042"/>
                <a:gd name="connsiteX18" fmla="*/ 245847 w 1594161"/>
                <a:gd name="connsiteY18" fmla="*/ 1224130 h 1667042"/>
                <a:gd name="connsiteX19" fmla="*/ 245847 w 1594161"/>
                <a:gd name="connsiteY19" fmla="*/ 1081255 h 1667042"/>
                <a:gd name="connsiteX20" fmla="*/ 250890 w 1594161"/>
                <a:gd name="connsiteY20" fmla="*/ 1031236 h 1667042"/>
                <a:gd name="connsiteX21" fmla="*/ 11123 w 1594161"/>
                <a:gd name="connsiteY21" fmla="*/ 615948 h 1667042"/>
                <a:gd name="connsiteX22" fmla="*/ 41475 w 1594161"/>
                <a:gd name="connsiteY22" fmla="*/ 502673 h 1667042"/>
                <a:gd name="connsiteX23" fmla="*/ 72686 w 1594161"/>
                <a:gd name="connsiteY23" fmla="*/ 492178 h 1667042"/>
                <a:gd name="connsiteX24" fmla="*/ 154750 w 1594161"/>
                <a:gd name="connsiteY24" fmla="*/ 533025 h 1667042"/>
                <a:gd name="connsiteX25" fmla="*/ 343923 w 1594161"/>
                <a:gd name="connsiteY25" fmla="*/ 860684 h 1667042"/>
                <a:gd name="connsiteX26" fmla="*/ 369200 w 1594161"/>
                <a:gd name="connsiteY26" fmla="*/ 839828 h 1667042"/>
                <a:gd name="connsiteX27" fmla="*/ 215975 w 1594161"/>
                <a:gd name="connsiteY27" fmla="*/ 267988 h 1667042"/>
                <a:gd name="connsiteX28" fmla="*/ 292870 w 1594161"/>
                <a:gd name="connsiteY28" fmla="*/ 134804 h 1667042"/>
                <a:gd name="connsiteX29" fmla="*/ 335967 w 1594161"/>
                <a:gd name="connsiteY29" fmla="*/ 132103 h 1667042"/>
                <a:gd name="connsiteX30" fmla="*/ 426053 w 1594161"/>
                <a:gd name="connsiteY30" fmla="*/ 211698 h 1667042"/>
                <a:gd name="connsiteX31" fmla="*/ 578656 w 1594161"/>
                <a:gd name="connsiteY31" fmla="*/ 781218 h 1667042"/>
                <a:gd name="connsiteX32" fmla="*/ 614705 w 1594161"/>
                <a:gd name="connsiteY32" fmla="*/ 781218 h 1667042"/>
                <a:gd name="connsiteX33" fmla="*/ 614705 w 1594161"/>
                <a:gd name="connsiteY33" fmla="*/ 108744 h 1667042"/>
                <a:gd name="connsiteX34" fmla="*/ 723449 w 1594161"/>
                <a:gd name="connsiteY34" fmla="*/ 0 h 1667042"/>
                <a:gd name="connsiteX0" fmla="*/ 723449 w 1596962"/>
                <a:gd name="connsiteY0" fmla="*/ 0 h 1667042"/>
                <a:gd name="connsiteX1" fmla="*/ 832193 w 1596962"/>
                <a:gd name="connsiteY1" fmla="*/ 108744 h 1667042"/>
                <a:gd name="connsiteX2" fmla="*/ 832193 w 1596962"/>
                <a:gd name="connsiteY2" fmla="*/ 781218 h 1667042"/>
                <a:gd name="connsiteX3" fmla="*/ 861235 w 1596962"/>
                <a:gd name="connsiteY3" fmla="*/ 781218 h 1667042"/>
                <a:gd name="connsiteX4" fmla="*/ 1013838 w 1596962"/>
                <a:gd name="connsiteY4" fmla="*/ 211697 h 1667042"/>
                <a:gd name="connsiteX5" fmla="*/ 1147022 w 1596962"/>
                <a:gd name="connsiteY5" fmla="*/ 134803 h 1667042"/>
                <a:gd name="connsiteX6" fmla="*/ 1223916 w 1596962"/>
                <a:gd name="connsiteY6" fmla="*/ 267987 h 1667042"/>
                <a:gd name="connsiteX7" fmla="*/ 1054692 w 1596962"/>
                <a:gd name="connsiteY7" fmla="*/ 899539 h 1667042"/>
                <a:gd name="connsiteX8" fmla="*/ 1051911 w 1596962"/>
                <a:gd name="connsiteY8" fmla="*/ 914682 h 1667042"/>
                <a:gd name="connsiteX9" fmla="*/ 1097255 w 1596962"/>
                <a:gd name="connsiteY9" fmla="*/ 1056814 h 1667042"/>
                <a:gd name="connsiteX10" fmla="*/ 1108948 w 1596962"/>
                <a:gd name="connsiteY10" fmla="*/ 1067074 h 1667042"/>
                <a:gd name="connsiteX11" fmla="*/ 1397807 w 1596962"/>
                <a:gd name="connsiteY11" fmla="*/ 900177 h 1667042"/>
                <a:gd name="connsiteX12" fmla="*/ 1587938 w 1596962"/>
                <a:gd name="connsiteY12" fmla="*/ 946189 h 1667042"/>
                <a:gd name="connsiteX13" fmla="*/ 1510970 w 1596962"/>
                <a:gd name="connsiteY13" fmla="*/ 1136320 h 1667042"/>
                <a:gd name="connsiteX14" fmla="*/ 1155573 w 1596962"/>
                <a:gd name="connsiteY14" fmla="*/ 1345488 h 1667042"/>
                <a:gd name="connsiteX15" fmla="*/ 1139728 w 1596962"/>
                <a:gd name="connsiteY15" fmla="*/ 1396532 h 1667042"/>
                <a:gd name="connsiteX16" fmla="*/ 731622 w 1596962"/>
                <a:gd name="connsiteY16" fmla="*/ 1667042 h 1667042"/>
                <a:gd name="connsiteX17" fmla="*/ 688759 w 1596962"/>
                <a:gd name="connsiteY17" fmla="*/ 1667042 h 1667042"/>
                <a:gd name="connsiteX18" fmla="*/ 245847 w 1596962"/>
                <a:gd name="connsiteY18" fmla="*/ 1224130 h 1667042"/>
                <a:gd name="connsiteX19" fmla="*/ 245847 w 1596962"/>
                <a:gd name="connsiteY19" fmla="*/ 1081255 h 1667042"/>
                <a:gd name="connsiteX20" fmla="*/ 250890 w 1596962"/>
                <a:gd name="connsiteY20" fmla="*/ 1031236 h 1667042"/>
                <a:gd name="connsiteX21" fmla="*/ 11123 w 1596962"/>
                <a:gd name="connsiteY21" fmla="*/ 615948 h 1667042"/>
                <a:gd name="connsiteX22" fmla="*/ 41475 w 1596962"/>
                <a:gd name="connsiteY22" fmla="*/ 502673 h 1667042"/>
                <a:gd name="connsiteX23" fmla="*/ 72686 w 1596962"/>
                <a:gd name="connsiteY23" fmla="*/ 492178 h 1667042"/>
                <a:gd name="connsiteX24" fmla="*/ 154750 w 1596962"/>
                <a:gd name="connsiteY24" fmla="*/ 533025 h 1667042"/>
                <a:gd name="connsiteX25" fmla="*/ 343923 w 1596962"/>
                <a:gd name="connsiteY25" fmla="*/ 860684 h 1667042"/>
                <a:gd name="connsiteX26" fmla="*/ 369200 w 1596962"/>
                <a:gd name="connsiteY26" fmla="*/ 839828 h 1667042"/>
                <a:gd name="connsiteX27" fmla="*/ 215975 w 1596962"/>
                <a:gd name="connsiteY27" fmla="*/ 267988 h 1667042"/>
                <a:gd name="connsiteX28" fmla="*/ 292870 w 1596962"/>
                <a:gd name="connsiteY28" fmla="*/ 134804 h 1667042"/>
                <a:gd name="connsiteX29" fmla="*/ 335967 w 1596962"/>
                <a:gd name="connsiteY29" fmla="*/ 132103 h 1667042"/>
                <a:gd name="connsiteX30" fmla="*/ 426053 w 1596962"/>
                <a:gd name="connsiteY30" fmla="*/ 211698 h 1667042"/>
                <a:gd name="connsiteX31" fmla="*/ 578656 w 1596962"/>
                <a:gd name="connsiteY31" fmla="*/ 781218 h 1667042"/>
                <a:gd name="connsiteX32" fmla="*/ 614705 w 1596962"/>
                <a:gd name="connsiteY32" fmla="*/ 781218 h 1667042"/>
                <a:gd name="connsiteX33" fmla="*/ 614705 w 1596962"/>
                <a:gd name="connsiteY33" fmla="*/ 108744 h 1667042"/>
                <a:gd name="connsiteX34" fmla="*/ 723449 w 1596962"/>
                <a:gd name="connsiteY34" fmla="*/ 0 h 1667042"/>
                <a:gd name="connsiteX0" fmla="*/ 723449 w 1599061"/>
                <a:gd name="connsiteY0" fmla="*/ 0 h 1667042"/>
                <a:gd name="connsiteX1" fmla="*/ 832193 w 1599061"/>
                <a:gd name="connsiteY1" fmla="*/ 108744 h 1667042"/>
                <a:gd name="connsiteX2" fmla="*/ 832193 w 1599061"/>
                <a:gd name="connsiteY2" fmla="*/ 781218 h 1667042"/>
                <a:gd name="connsiteX3" fmla="*/ 861235 w 1599061"/>
                <a:gd name="connsiteY3" fmla="*/ 781218 h 1667042"/>
                <a:gd name="connsiteX4" fmla="*/ 1013838 w 1599061"/>
                <a:gd name="connsiteY4" fmla="*/ 211697 h 1667042"/>
                <a:gd name="connsiteX5" fmla="*/ 1147022 w 1599061"/>
                <a:gd name="connsiteY5" fmla="*/ 134803 h 1667042"/>
                <a:gd name="connsiteX6" fmla="*/ 1223916 w 1599061"/>
                <a:gd name="connsiteY6" fmla="*/ 267987 h 1667042"/>
                <a:gd name="connsiteX7" fmla="*/ 1054692 w 1599061"/>
                <a:gd name="connsiteY7" fmla="*/ 899539 h 1667042"/>
                <a:gd name="connsiteX8" fmla="*/ 1051911 w 1599061"/>
                <a:gd name="connsiteY8" fmla="*/ 914682 h 1667042"/>
                <a:gd name="connsiteX9" fmla="*/ 1097255 w 1599061"/>
                <a:gd name="connsiteY9" fmla="*/ 1056814 h 1667042"/>
                <a:gd name="connsiteX10" fmla="*/ 1108948 w 1599061"/>
                <a:gd name="connsiteY10" fmla="*/ 1067074 h 1667042"/>
                <a:gd name="connsiteX11" fmla="*/ 1397807 w 1599061"/>
                <a:gd name="connsiteY11" fmla="*/ 900177 h 1667042"/>
                <a:gd name="connsiteX12" fmla="*/ 1590319 w 1599061"/>
                <a:gd name="connsiteY12" fmla="*/ 953333 h 1667042"/>
                <a:gd name="connsiteX13" fmla="*/ 1510970 w 1599061"/>
                <a:gd name="connsiteY13" fmla="*/ 1136320 h 1667042"/>
                <a:gd name="connsiteX14" fmla="*/ 1155573 w 1599061"/>
                <a:gd name="connsiteY14" fmla="*/ 1345488 h 1667042"/>
                <a:gd name="connsiteX15" fmla="*/ 1139728 w 1599061"/>
                <a:gd name="connsiteY15" fmla="*/ 1396532 h 1667042"/>
                <a:gd name="connsiteX16" fmla="*/ 731622 w 1599061"/>
                <a:gd name="connsiteY16" fmla="*/ 1667042 h 1667042"/>
                <a:gd name="connsiteX17" fmla="*/ 688759 w 1599061"/>
                <a:gd name="connsiteY17" fmla="*/ 1667042 h 1667042"/>
                <a:gd name="connsiteX18" fmla="*/ 245847 w 1599061"/>
                <a:gd name="connsiteY18" fmla="*/ 1224130 h 1667042"/>
                <a:gd name="connsiteX19" fmla="*/ 245847 w 1599061"/>
                <a:gd name="connsiteY19" fmla="*/ 1081255 h 1667042"/>
                <a:gd name="connsiteX20" fmla="*/ 250890 w 1599061"/>
                <a:gd name="connsiteY20" fmla="*/ 1031236 h 1667042"/>
                <a:gd name="connsiteX21" fmla="*/ 11123 w 1599061"/>
                <a:gd name="connsiteY21" fmla="*/ 615948 h 1667042"/>
                <a:gd name="connsiteX22" fmla="*/ 41475 w 1599061"/>
                <a:gd name="connsiteY22" fmla="*/ 502673 h 1667042"/>
                <a:gd name="connsiteX23" fmla="*/ 72686 w 1599061"/>
                <a:gd name="connsiteY23" fmla="*/ 492178 h 1667042"/>
                <a:gd name="connsiteX24" fmla="*/ 154750 w 1599061"/>
                <a:gd name="connsiteY24" fmla="*/ 533025 h 1667042"/>
                <a:gd name="connsiteX25" fmla="*/ 343923 w 1599061"/>
                <a:gd name="connsiteY25" fmla="*/ 860684 h 1667042"/>
                <a:gd name="connsiteX26" fmla="*/ 369200 w 1599061"/>
                <a:gd name="connsiteY26" fmla="*/ 839828 h 1667042"/>
                <a:gd name="connsiteX27" fmla="*/ 215975 w 1599061"/>
                <a:gd name="connsiteY27" fmla="*/ 267988 h 1667042"/>
                <a:gd name="connsiteX28" fmla="*/ 292870 w 1599061"/>
                <a:gd name="connsiteY28" fmla="*/ 134804 h 1667042"/>
                <a:gd name="connsiteX29" fmla="*/ 335967 w 1599061"/>
                <a:gd name="connsiteY29" fmla="*/ 132103 h 1667042"/>
                <a:gd name="connsiteX30" fmla="*/ 426053 w 1599061"/>
                <a:gd name="connsiteY30" fmla="*/ 211698 h 1667042"/>
                <a:gd name="connsiteX31" fmla="*/ 578656 w 1599061"/>
                <a:gd name="connsiteY31" fmla="*/ 781218 h 1667042"/>
                <a:gd name="connsiteX32" fmla="*/ 614705 w 1599061"/>
                <a:gd name="connsiteY32" fmla="*/ 781218 h 1667042"/>
                <a:gd name="connsiteX33" fmla="*/ 614705 w 1599061"/>
                <a:gd name="connsiteY33" fmla="*/ 108744 h 1667042"/>
                <a:gd name="connsiteX34" fmla="*/ 723449 w 1599061"/>
                <a:gd name="connsiteY34" fmla="*/ 0 h 1667042"/>
                <a:gd name="connsiteX0" fmla="*/ 723449 w 1602893"/>
                <a:gd name="connsiteY0" fmla="*/ 0 h 1667042"/>
                <a:gd name="connsiteX1" fmla="*/ 832193 w 1602893"/>
                <a:gd name="connsiteY1" fmla="*/ 108744 h 1667042"/>
                <a:gd name="connsiteX2" fmla="*/ 832193 w 1602893"/>
                <a:gd name="connsiteY2" fmla="*/ 781218 h 1667042"/>
                <a:gd name="connsiteX3" fmla="*/ 861235 w 1602893"/>
                <a:gd name="connsiteY3" fmla="*/ 781218 h 1667042"/>
                <a:gd name="connsiteX4" fmla="*/ 1013838 w 1602893"/>
                <a:gd name="connsiteY4" fmla="*/ 211697 h 1667042"/>
                <a:gd name="connsiteX5" fmla="*/ 1147022 w 1602893"/>
                <a:gd name="connsiteY5" fmla="*/ 134803 h 1667042"/>
                <a:gd name="connsiteX6" fmla="*/ 1223916 w 1602893"/>
                <a:gd name="connsiteY6" fmla="*/ 267987 h 1667042"/>
                <a:gd name="connsiteX7" fmla="*/ 1054692 w 1602893"/>
                <a:gd name="connsiteY7" fmla="*/ 899539 h 1667042"/>
                <a:gd name="connsiteX8" fmla="*/ 1051911 w 1602893"/>
                <a:gd name="connsiteY8" fmla="*/ 914682 h 1667042"/>
                <a:gd name="connsiteX9" fmla="*/ 1097255 w 1602893"/>
                <a:gd name="connsiteY9" fmla="*/ 1056814 h 1667042"/>
                <a:gd name="connsiteX10" fmla="*/ 1108948 w 1602893"/>
                <a:gd name="connsiteY10" fmla="*/ 1067074 h 1667042"/>
                <a:gd name="connsiteX11" fmla="*/ 1397807 w 1602893"/>
                <a:gd name="connsiteY11" fmla="*/ 900177 h 1667042"/>
                <a:gd name="connsiteX12" fmla="*/ 1590319 w 1602893"/>
                <a:gd name="connsiteY12" fmla="*/ 953333 h 1667042"/>
                <a:gd name="connsiteX13" fmla="*/ 1510970 w 1602893"/>
                <a:gd name="connsiteY13" fmla="*/ 1136320 h 1667042"/>
                <a:gd name="connsiteX14" fmla="*/ 1155573 w 1602893"/>
                <a:gd name="connsiteY14" fmla="*/ 1345488 h 1667042"/>
                <a:gd name="connsiteX15" fmla="*/ 1139728 w 1602893"/>
                <a:gd name="connsiteY15" fmla="*/ 1396532 h 1667042"/>
                <a:gd name="connsiteX16" fmla="*/ 731622 w 1602893"/>
                <a:gd name="connsiteY16" fmla="*/ 1667042 h 1667042"/>
                <a:gd name="connsiteX17" fmla="*/ 688759 w 1602893"/>
                <a:gd name="connsiteY17" fmla="*/ 1667042 h 1667042"/>
                <a:gd name="connsiteX18" fmla="*/ 245847 w 1602893"/>
                <a:gd name="connsiteY18" fmla="*/ 1224130 h 1667042"/>
                <a:gd name="connsiteX19" fmla="*/ 245847 w 1602893"/>
                <a:gd name="connsiteY19" fmla="*/ 1081255 h 1667042"/>
                <a:gd name="connsiteX20" fmla="*/ 250890 w 1602893"/>
                <a:gd name="connsiteY20" fmla="*/ 1031236 h 1667042"/>
                <a:gd name="connsiteX21" fmla="*/ 11123 w 1602893"/>
                <a:gd name="connsiteY21" fmla="*/ 615948 h 1667042"/>
                <a:gd name="connsiteX22" fmla="*/ 41475 w 1602893"/>
                <a:gd name="connsiteY22" fmla="*/ 502673 h 1667042"/>
                <a:gd name="connsiteX23" fmla="*/ 72686 w 1602893"/>
                <a:gd name="connsiteY23" fmla="*/ 492178 h 1667042"/>
                <a:gd name="connsiteX24" fmla="*/ 154750 w 1602893"/>
                <a:gd name="connsiteY24" fmla="*/ 533025 h 1667042"/>
                <a:gd name="connsiteX25" fmla="*/ 343923 w 1602893"/>
                <a:gd name="connsiteY25" fmla="*/ 860684 h 1667042"/>
                <a:gd name="connsiteX26" fmla="*/ 369200 w 1602893"/>
                <a:gd name="connsiteY26" fmla="*/ 839828 h 1667042"/>
                <a:gd name="connsiteX27" fmla="*/ 215975 w 1602893"/>
                <a:gd name="connsiteY27" fmla="*/ 267988 h 1667042"/>
                <a:gd name="connsiteX28" fmla="*/ 292870 w 1602893"/>
                <a:gd name="connsiteY28" fmla="*/ 134804 h 1667042"/>
                <a:gd name="connsiteX29" fmla="*/ 335967 w 1602893"/>
                <a:gd name="connsiteY29" fmla="*/ 132103 h 1667042"/>
                <a:gd name="connsiteX30" fmla="*/ 426053 w 1602893"/>
                <a:gd name="connsiteY30" fmla="*/ 211698 h 1667042"/>
                <a:gd name="connsiteX31" fmla="*/ 578656 w 1602893"/>
                <a:gd name="connsiteY31" fmla="*/ 781218 h 1667042"/>
                <a:gd name="connsiteX32" fmla="*/ 614705 w 1602893"/>
                <a:gd name="connsiteY32" fmla="*/ 781218 h 1667042"/>
                <a:gd name="connsiteX33" fmla="*/ 614705 w 1602893"/>
                <a:gd name="connsiteY33" fmla="*/ 108744 h 1667042"/>
                <a:gd name="connsiteX34" fmla="*/ 723449 w 1602893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08948 w 1598802"/>
                <a:gd name="connsiteY10" fmla="*/ 1067074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0112 w 1598802"/>
                <a:gd name="connsiteY9" fmla="*/ 1040146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90112 w 1598802"/>
                <a:gd name="connsiteY8" fmla="*/ 1040146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80587 w 1598802"/>
                <a:gd name="connsiteY8" fmla="*/ 1030621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69200 w 1598802"/>
                <a:gd name="connsiteY23" fmla="*/ 839828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61235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335967 w 1598802"/>
                <a:gd name="connsiteY24" fmla="*/ 132103 h 1667042"/>
                <a:gd name="connsiteX25" fmla="*/ 426053 w 1598802"/>
                <a:gd name="connsiteY25" fmla="*/ 211698 h 1667042"/>
                <a:gd name="connsiteX26" fmla="*/ 589632 w 1598802"/>
                <a:gd name="connsiteY26" fmla="*/ 787805 h 1667042"/>
                <a:gd name="connsiteX27" fmla="*/ 614705 w 1598802"/>
                <a:gd name="connsiteY27" fmla="*/ 108744 h 1667042"/>
                <a:gd name="connsiteX28" fmla="*/ 723449 w 1598802"/>
                <a:gd name="connsiteY28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12883 w 1598802"/>
                <a:gd name="connsiteY24" fmla="*/ 213894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2 h 1667044"/>
                <a:gd name="connsiteX1" fmla="*/ 832193 w 1598802"/>
                <a:gd name="connsiteY1" fmla="*/ 10874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1834 w 1595967"/>
                <a:gd name="connsiteY0" fmla="*/ 2 h 1667044"/>
                <a:gd name="connsiteX1" fmla="*/ 811798 w 1595967"/>
                <a:gd name="connsiteY1" fmla="*/ 113136 h 1667044"/>
                <a:gd name="connsiteX2" fmla="*/ 847425 w 1595967"/>
                <a:gd name="connsiteY2" fmla="*/ 781220 h 1667044"/>
                <a:gd name="connsiteX3" fmla="*/ 1024172 w 1595967"/>
                <a:gd name="connsiteY3" fmla="*/ 213894 h 1667044"/>
                <a:gd name="connsiteX4" fmla="*/ 1144187 w 1595967"/>
                <a:gd name="connsiteY4" fmla="*/ 134805 h 1667044"/>
                <a:gd name="connsiteX5" fmla="*/ 1203521 w 1595967"/>
                <a:gd name="connsiteY5" fmla="*/ 267989 h 1667044"/>
                <a:gd name="connsiteX6" fmla="*/ 1071025 w 1595967"/>
                <a:gd name="connsiteY6" fmla="*/ 804936 h 1667044"/>
                <a:gd name="connsiteX7" fmla="*/ 1070236 w 1595967"/>
                <a:gd name="connsiteY7" fmla="*/ 992192 h 1667044"/>
                <a:gd name="connsiteX8" fmla="*/ 1177550 w 1595967"/>
                <a:gd name="connsiteY8" fmla="*/ 1036119 h 1667044"/>
                <a:gd name="connsiteX9" fmla="*/ 1394972 w 1595967"/>
                <a:gd name="connsiteY9" fmla="*/ 900179 h 1667044"/>
                <a:gd name="connsiteX10" fmla="*/ 1582722 w 1595967"/>
                <a:gd name="connsiteY10" fmla="*/ 950954 h 1667044"/>
                <a:gd name="connsiteX11" fmla="*/ 1508135 w 1595967"/>
                <a:gd name="connsiteY11" fmla="*/ 1136322 h 1667044"/>
                <a:gd name="connsiteX12" fmla="*/ 1136893 w 1595967"/>
                <a:gd name="connsiteY12" fmla="*/ 1396534 h 1667044"/>
                <a:gd name="connsiteX13" fmla="*/ 728787 w 1595967"/>
                <a:gd name="connsiteY13" fmla="*/ 1667044 h 1667044"/>
                <a:gd name="connsiteX14" fmla="*/ 685924 w 1595967"/>
                <a:gd name="connsiteY14" fmla="*/ 1667044 h 1667044"/>
                <a:gd name="connsiteX15" fmla="*/ 243012 w 1595967"/>
                <a:gd name="connsiteY15" fmla="*/ 1224132 h 1667044"/>
                <a:gd name="connsiteX16" fmla="*/ 243012 w 1595967"/>
                <a:gd name="connsiteY16" fmla="*/ 1081257 h 1667044"/>
                <a:gd name="connsiteX17" fmla="*/ 8288 w 1595967"/>
                <a:gd name="connsiteY17" fmla="*/ 615950 h 1667044"/>
                <a:gd name="connsiteX18" fmla="*/ 38640 w 1595967"/>
                <a:gd name="connsiteY18" fmla="*/ 502675 h 1667044"/>
                <a:gd name="connsiteX19" fmla="*/ 151915 w 1595967"/>
                <a:gd name="connsiteY19" fmla="*/ 533027 h 1667044"/>
                <a:gd name="connsiteX20" fmla="*/ 353195 w 1595967"/>
                <a:gd name="connsiteY20" fmla="*/ 852999 h 1667044"/>
                <a:gd name="connsiteX21" fmla="*/ 221920 w 1595967"/>
                <a:gd name="connsiteY21" fmla="*/ 263600 h 1667044"/>
                <a:gd name="connsiteX22" fmla="*/ 268086 w 1595967"/>
                <a:gd name="connsiteY22" fmla="*/ 126026 h 1667044"/>
                <a:gd name="connsiteX23" fmla="*/ 410048 w 1595967"/>
                <a:gd name="connsiteY23" fmla="*/ 213896 h 1667044"/>
                <a:gd name="connsiteX24" fmla="*/ 586797 w 1595967"/>
                <a:gd name="connsiteY24" fmla="*/ 787807 h 1667044"/>
                <a:gd name="connsiteX25" fmla="*/ 620650 w 1595967"/>
                <a:gd name="connsiteY25" fmla="*/ 110942 h 1667044"/>
                <a:gd name="connsiteX26" fmla="*/ 711834 w 1595967"/>
                <a:gd name="connsiteY26" fmla="*/ 2 h 1667044"/>
                <a:gd name="connsiteX0" fmla="*/ 711728 w 1595861"/>
                <a:gd name="connsiteY0" fmla="*/ 2 h 1667044"/>
                <a:gd name="connsiteX1" fmla="*/ 811692 w 1595861"/>
                <a:gd name="connsiteY1" fmla="*/ 113136 h 1667044"/>
                <a:gd name="connsiteX2" fmla="*/ 847319 w 1595861"/>
                <a:gd name="connsiteY2" fmla="*/ 781220 h 1667044"/>
                <a:gd name="connsiteX3" fmla="*/ 1024066 w 1595861"/>
                <a:gd name="connsiteY3" fmla="*/ 213894 h 1667044"/>
                <a:gd name="connsiteX4" fmla="*/ 1144081 w 1595861"/>
                <a:gd name="connsiteY4" fmla="*/ 134805 h 1667044"/>
                <a:gd name="connsiteX5" fmla="*/ 1203415 w 1595861"/>
                <a:gd name="connsiteY5" fmla="*/ 267989 h 1667044"/>
                <a:gd name="connsiteX6" fmla="*/ 1070919 w 1595861"/>
                <a:gd name="connsiteY6" fmla="*/ 804936 h 1667044"/>
                <a:gd name="connsiteX7" fmla="*/ 1070130 w 1595861"/>
                <a:gd name="connsiteY7" fmla="*/ 992192 h 1667044"/>
                <a:gd name="connsiteX8" fmla="*/ 1177444 w 1595861"/>
                <a:gd name="connsiteY8" fmla="*/ 1036119 h 1667044"/>
                <a:gd name="connsiteX9" fmla="*/ 1394866 w 1595861"/>
                <a:gd name="connsiteY9" fmla="*/ 900179 h 1667044"/>
                <a:gd name="connsiteX10" fmla="*/ 1582616 w 1595861"/>
                <a:gd name="connsiteY10" fmla="*/ 950954 h 1667044"/>
                <a:gd name="connsiteX11" fmla="*/ 1508029 w 1595861"/>
                <a:gd name="connsiteY11" fmla="*/ 1136322 h 1667044"/>
                <a:gd name="connsiteX12" fmla="*/ 1136787 w 1595861"/>
                <a:gd name="connsiteY12" fmla="*/ 1396534 h 1667044"/>
                <a:gd name="connsiteX13" fmla="*/ 728681 w 1595861"/>
                <a:gd name="connsiteY13" fmla="*/ 1667044 h 1667044"/>
                <a:gd name="connsiteX14" fmla="*/ 685818 w 1595861"/>
                <a:gd name="connsiteY14" fmla="*/ 1667044 h 1667044"/>
                <a:gd name="connsiteX15" fmla="*/ 242906 w 1595861"/>
                <a:gd name="connsiteY15" fmla="*/ 1224132 h 1667044"/>
                <a:gd name="connsiteX16" fmla="*/ 242906 w 1595861"/>
                <a:gd name="connsiteY16" fmla="*/ 1081257 h 1667044"/>
                <a:gd name="connsiteX17" fmla="*/ 8182 w 1595861"/>
                <a:gd name="connsiteY17" fmla="*/ 615950 h 1667044"/>
                <a:gd name="connsiteX18" fmla="*/ 38534 w 1595861"/>
                <a:gd name="connsiteY18" fmla="*/ 502675 h 1667044"/>
                <a:gd name="connsiteX19" fmla="*/ 147418 w 1595861"/>
                <a:gd name="connsiteY19" fmla="*/ 537418 h 1667044"/>
                <a:gd name="connsiteX20" fmla="*/ 353089 w 1595861"/>
                <a:gd name="connsiteY20" fmla="*/ 852999 h 1667044"/>
                <a:gd name="connsiteX21" fmla="*/ 221814 w 1595861"/>
                <a:gd name="connsiteY21" fmla="*/ 263600 h 1667044"/>
                <a:gd name="connsiteX22" fmla="*/ 267980 w 1595861"/>
                <a:gd name="connsiteY22" fmla="*/ 126026 h 1667044"/>
                <a:gd name="connsiteX23" fmla="*/ 409942 w 1595861"/>
                <a:gd name="connsiteY23" fmla="*/ 213896 h 1667044"/>
                <a:gd name="connsiteX24" fmla="*/ 586691 w 1595861"/>
                <a:gd name="connsiteY24" fmla="*/ 787807 h 1667044"/>
                <a:gd name="connsiteX25" fmla="*/ 620544 w 1595861"/>
                <a:gd name="connsiteY25" fmla="*/ 110942 h 1667044"/>
                <a:gd name="connsiteX26" fmla="*/ 711728 w 1595861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9695 w 1598112"/>
                <a:gd name="connsiteY8" fmla="*/ 1036119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0916 w 1598112"/>
                <a:gd name="connsiteY8" fmla="*/ 1029534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87883"/>
                <a:gd name="connsiteY0" fmla="*/ 2 h 1667044"/>
                <a:gd name="connsiteX1" fmla="*/ 813943 w 1587883"/>
                <a:gd name="connsiteY1" fmla="*/ 113136 h 1667044"/>
                <a:gd name="connsiteX2" fmla="*/ 849570 w 1587883"/>
                <a:gd name="connsiteY2" fmla="*/ 781220 h 1667044"/>
                <a:gd name="connsiteX3" fmla="*/ 1026317 w 1587883"/>
                <a:gd name="connsiteY3" fmla="*/ 213894 h 1667044"/>
                <a:gd name="connsiteX4" fmla="*/ 1146332 w 1587883"/>
                <a:gd name="connsiteY4" fmla="*/ 134805 h 1667044"/>
                <a:gd name="connsiteX5" fmla="*/ 1205666 w 1587883"/>
                <a:gd name="connsiteY5" fmla="*/ 267989 h 1667044"/>
                <a:gd name="connsiteX6" fmla="*/ 1073170 w 1587883"/>
                <a:gd name="connsiteY6" fmla="*/ 804936 h 1667044"/>
                <a:gd name="connsiteX7" fmla="*/ 1072381 w 1587883"/>
                <a:gd name="connsiteY7" fmla="*/ 992192 h 1667044"/>
                <a:gd name="connsiteX8" fmla="*/ 1170916 w 1587883"/>
                <a:gd name="connsiteY8" fmla="*/ 1029534 h 1667044"/>
                <a:gd name="connsiteX9" fmla="*/ 1397117 w 1587883"/>
                <a:gd name="connsiteY9" fmla="*/ 900179 h 1667044"/>
                <a:gd name="connsiteX10" fmla="*/ 1584867 w 1587883"/>
                <a:gd name="connsiteY10" fmla="*/ 950954 h 1667044"/>
                <a:gd name="connsiteX11" fmla="*/ 1490526 w 1587883"/>
                <a:gd name="connsiteY11" fmla="*/ 1120958 h 1667044"/>
                <a:gd name="connsiteX12" fmla="*/ 1139038 w 1587883"/>
                <a:gd name="connsiteY12" fmla="*/ 1396534 h 1667044"/>
                <a:gd name="connsiteX13" fmla="*/ 730932 w 1587883"/>
                <a:gd name="connsiteY13" fmla="*/ 1667044 h 1667044"/>
                <a:gd name="connsiteX14" fmla="*/ 688069 w 1587883"/>
                <a:gd name="connsiteY14" fmla="*/ 1667044 h 1667044"/>
                <a:gd name="connsiteX15" fmla="*/ 245157 w 1587883"/>
                <a:gd name="connsiteY15" fmla="*/ 1224132 h 1667044"/>
                <a:gd name="connsiteX16" fmla="*/ 245157 w 1587883"/>
                <a:gd name="connsiteY16" fmla="*/ 1081257 h 1667044"/>
                <a:gd name="connsiteX17" fmla="*/ 10433 w 1587883"/>
                <a:gd name="connsiteY17" fmla="*/ 615950 h 1667044"/>
                <a:gd name="connsiteX18" fmla="*/ 40785 w 1587883"/>
                <a:gd name="connsiteY18" fmla="*/ 502675 h 1667044"/>
                <a:gd name="connsiteX19" fmla="*/ 149669 w 1587883"/>
                <a:gd name="connsiteY19" fmla="*/ 537418 h 1667044"/>
                <a:gd name="connsiteX20" fmla="*/ 355340 w 1587883"/>
                <a:gd name="connsiteY20" fmla="*/ 852999 h 1667044"/>
                <a:gd name="connsiteX21" fmla="*/ 224065 w 1587883"/>
                <a:gd name="connsiteY21" fmla="*/ 263600 h 1667044"/>
                <a:gd name="connsiteX22" fmla="*/ 270231 w 1587883"/>
                <a:gd name="connsiteY22" fmla="*/ 126026 h 1667044"/>
                <a:gd name="connsiteX23" fmla="*/ 412193 w 1587883"/>
                <a:gd name="connsiteY23" fmla="*/ 213896 h 1667044"/>
                <a:gd name="connsiteX24" fmla="*/ 588942 w 1587883"/>
                <a:gd name="connsiteY24" fmla="*/ 787807 h 1667044"/>
                <a:gd name="connsiteX25" fmla="*/ 622795 w 1587883"/>
                <a:gd name="connsiteY25" fmla="*/ 110942 h 1667044"/>
                <a:gd name="connsiteX26" fmla="*/ 713979 w 1587883"/>
                <a:gd name="connsiteY26" fmla="*/ 2 h 1667044"/>
                <a:gd name="connsiteX0" fmla="*/ 713979 w 1555959"/>
                <a:gd name="connsiteY0" fmla="*/ 2 h 1667044"/>
                <a:gd name="connsiteX1" fmla="*/ 813943 w 1555959"/>
                <a:gd name="connsiteY1" fmla="*/ 113136 h 1667044"/>
                <a:gd name="connsiteX2" fmla="*/ 849570 w 1555959"/>
                <a:gd name="connsiteY2" fmla="*/ 781220 h 1667044"/>
                <a:gd name="connsiteX3" fmla="*/ 1026317 w 1555959"/>
                <a:gd name="connsiteY3" fmla="*/ 213894 h 1667044"/>
                <a:gd name="connsiteX4" fmla="*/ 1146332 w 1555959"/>
                <a:gd name="connsiteY4" fmla="*/ 134805 h 1667044"/>
                <a:gd name="connsiteX5" fmla="*/ 1205666 w 1555959"/>
                <a:gd name="connsiteY5" fmla="*/ 267989 h 1667044"/>
                <a:gd name="connsiteX6" fmla="*/ 1073170 w 1555959"/>
                <a:gd name="connsiteY6" fmla="*/ 804936 h 1667044"/>
                <a:gd name="connsiteX7" fmla="*/ 1072381 w 1555959"/>
                <a:gd name="connsiteY7" fmla="*/ 992192 h 1667044"/>
                <a:gd name="connsiteX8" fmla="*/ 1170916 w 1555959"/>
                <a:gd name="connsiteY8" fmla="*/ 1029534 h 1667044"/>
                <a:gd name="connsiteX9" fmla="*/ 1397117 w 1555959"/>
                <a:gd name="connsiteY9" fmla="*/ 900179 h 1667044"/>
                <a:gd name="connsiteX10" fmla="*/ 1549748 w 1555959"/>
                <a:gd name="connsiteY10" fmla="*/ 935590 h 1667044"/>
                <a:gd name="connsiteX11" fmla="*/ 1490526 w 1555959"/>
                <a:gd name="connsiteY11" fmla="*/ 1120958 h 1667044"/>
                <a:gd name="connsiteX12" fmla="*/ 1139038 w 1555959"/>
                <a:gd name="connsiteY12" fmla="*/ 1396534 h 1667044"/>
                <a:gd name="connsiteX13" fmla="*/ 730932 w 1555959"/>
                <a:gd name="connsiteY13" fmla="*/ 1667044 h 1667044"/>
                <a:gd name="connsiteX14" fmla="*/ 688069 w 1555959"/>
                <a:gd name="connsiteY14" fmla="*/ 1667044 h 1667044"/>
                <a:gd name="connsiteX15" fmla="*/ 245157 w 1555959"/>
                <a:gd name="connsiteY15" fmla="*/ 1224132 h 1667044"/>
                <a:gd name="connsiteX16" fmla="*/ 245157 w 1555959"/>
                <a:gd name="connsiteY16" fmla="*/ 1081257 h 1667044"/>
                <a:gd name="connsiteX17" fmla="*/ 10433 w 1555959"/>
                <a:gd name="connsiteY17" fmla="*/ 615950 h 1667044"/>
                <a:gd name="connsiteX18" fmla="*/ 40785 w 1555959"/>
                <a:gd name="connsiteY18" fmla="*/ 502675 h 1667044"/>
                <a:gd name="connsiteX19" fmla="*/ 149669 w 1555959"/>
                <a:gd name="connsiteY19" fmla="*/ 537418 h 1667044"/>
                <a:gd name="connsiteX20" fmla="*/ 355340 w 1555959"/>
                <a:gd name="connsiteY20" fmla="*/ 852999 h 1667044"/>
                <a:gd name="connsiteX21" fmla="*/ 224065 w 1555959"/>
                <a:gd name="connsiteY21" fmla="*/ 263600 h 1667044"/>
                <a:gd name="connsiteX22" fmla="*/ 270231 w 1555959"/>
                <a:gd name="connsiteY22" fmla="*/ 126026 h 1667044"/>
                <a:gd name="connsiteX23" fmla="*/ 412193 w 1555959"/>
                <a:gd name="connsiteY23" fmla="*/ 213896 h 1667044"/>
                <a:gd name="connsiteX24" fmla="*/ 588942 w 1555959"/>
                <a:gd name="connsiteY24" fmla="*/ 787807 h 1667044"/>
                <a:gd name="connsiteX25" fmla="*/ 622795 w 1555959"/>
                <a:gd name="connsiteY25" fmla="*/ 110942 h 1667044"/>
                <a:gd name="connsiteX26" fmla="*/ 713979 w 1555959"/>
                <a:gd name="connsiteY26" fmla="*/ 2 h 1667044"/>
                <a:gd name="connsiteX0" fmla="*/ 713979 w 1561641"/>
                <a:gd name="connsiteY0" fmla="*/ 2 h 1667044"/>
                <a:gd name="connsiteX1" fmla="*/ 813943 w 1561641"/>
                <a:gd name="connsiteY1" fmla="*/ 113136 h 1667044"/>
                <a:gd name="connsiteX2" fmla="*/ 849570 w 1561641"/>
                <a:gd name="connsiteY2" fmla="*/ 781220 h 1667044"/>
                <a:gd name="connsiteX3" fmla="*/ 1026317 w 1561641"/>
                <a:gd name="connsiteY3" fmla="*/ 213894 h 1667044"/>
                <a:gd name="connsiteX4" fmla="*/ 1146332 w 1561641"/>
                <a:gd name="connsiteY4" fmla="*/ 134805 h 1667044"/>
                <a:gd name="connsiteX5" fmla="*/ 1205666 w 1561641"/>
                <a:gd name="connsiteY5" fmla="*/ 267989 h 1667044"/>
                <a:gd name="connsiteX6" fmla="*/ 1073170 w 1561641"/>
                <a:gd name="connsiteY6" fmla="*/ 804936 h 1667044"/>
                <a:gd name="connsiteX7" fmla="*/ 1072381 w 1561641"/>
                <a:gd name="connsiteY7" fmla="*/ 992192 h 1667044"/>
                <a:gd name="connsiteX8" fmla="*/ 1170916 w 1561641"/>
                <a:gd name="connsiteY8" fmla="*/ 1029534 h 1667044"/>
                <a:gd name="connsiteX9" fmla="*/ 1397117 w 1561641"/>
                <a:gd name="connsiteY9" fmla="*/ 900179 h 1667044"/>
                <a:gd name="connsiteX10" fmla="*/ 1549748 w 1561641"/>
                <a:gd name="connsiteY10" fmla="*/ 935590 h 1667044"/>
                <a:gd name="connsiteX11" fmla="*/ 1490526 w 1561641"/>
                <a:gd name="connsiteY11" fmla="*/ 1120958 h 1667044"/>
                <a:gd name="connsiteX12" fmla="*/ 1139038 w 1561641"/>
                <a:gd name="connsiteY12" fmla="*/ 1396534 h 1667044"/>
                <a:gd name="connsiteX13" fmla="*/ 730932 w 1561641"/>
                <a:gd name="connsiteY13" fmla="*/ 1667044 h 1667044"/>
                <a:gd name="connsiteX14" fmla="*/ 688069 w 1561641"/>
                <a:gd name="connsiteY14" fmla="*/ 1667044 h 1667044"/>
                <a:gd name="connsiteX15" fmla="*/ 245157 w 1561641"/>
                <a:gd name="connsiteY15" fmla="*/ 1224132 h 1667044"/>
                <a:gd name="connsiteX16" fmla="*/ 245157 w 1561641"/>
                <a:gd name="connsiteY16" fmla="*/ 1081257 h 1667044"/>
                <a:gd name="connsiteX17" fmla="*/ 10433 w 1561641"/>
                <a:gd name="connsiteY17" fmla="*/ 615950 h 1667044"/>
                <a:gd name="connsiteX18" fmla="*/ 40785 w 1561641"/>
                <a:gd name="connsiteY18" fmla="*/ 502675 h 1667044"/>
                <a:gd name="connsiteX19" fmla="*/ 149669 w 1561641"/>
                <a:gd name="connsiteY19" fmla="*/ 537418 h 1667044"/>
                <a:gd name="connsiteX20" fmla="*/ 355340 w 1561641"/>
                <a:gd name="connsiteY20" fmla="*/ 852999 h 1667044"/>
                <a:gd name="connsiteX21" fmla="*/ 224065 w 1561641"/>
                <a:gd name="connsiteY21" fmla="*/ 263600 h 1667044"/>
                <a:gd name="connsiteX22" fmla="*/ 270231 w 1561641"/>
                <a:gd name="connsiteY22" fmla="*/ 126026 h 1667044"/>
                <a:gd name="connsiteX23" fmla="*/ 412193 w 1561641"/>
                <a:gd name="connsiteY23" fmla="*/ 213896 h 1667044"/>
                <a:gd name="connsiteX24" fmla="*/ 588942 w 1561641"/>
                <a:gd name="connsiteY24" fmla="*/ 787807 h 1667044"/>
                <a:gd name="connsiteX25" fmla="*/ 622795 w 1561641"/>
                <a:gd name="connsiteY25" fmla="*/ 110942 h 1667044"/>
                <a:gd name="connsiteX26" fmla="*/ 713979 w 1561641"/>
                <a:gd name="connsiteY26" fmla="*/ 2 h 1667044"/>
                <a:gd name="connsiteX0" fmla="*/ 713979 w 1557053"/>
                <a:gd name="connsiteY0" fmla="*/ 2 h 1667044"/>
                <a:gd name="connsiteX1" fmla="*/ 813943 w 1557053"/>
                <a:gd name="connsiteY1" fmla="*/ 113136 h 1667044"/>
                <a:gd name="connsiteX2" fmla="*/ 849570 w 1557053"/>
                <a:gd name="connsiteY2" fmla="*/ 781220 h 1667044"/>
                <a:gd name="connsiteX3" fmla="*/ 1026317 w 1557053"/>
                <a:gd name="connsiteY3" fmla="*/ 213894 h 1667044"/>
                <a:gd name="connsiteX4" fmla="*/ 1146332 w 1557053"/>
                <a:gd name="connsiteY4" fmla="*/ 134805 h 1667044"/>
                <a:gd name="connsiteX5" fmla="*/ 1205666 w 1557053"/>
                <a:gd name="connsiteY5" fmla="*/ 267989 h 1667044"/>
                <a:gd name="connsiteX6" fmla="*/ 1073170 w 1557053"/>
                <a:gd name="connsiteY6" fmla="*/ 804936 h 1667044"/>
                <a:gd name="connsiteX7" fmla="*/ 1072381 w 1557053"/>
                <a:gd name="connsiteY7" fmla="*/ 992192 h 1667044"/>
                <a:gd name="connsiteX8" fmla="*/ 1170916 w 1557053"/>
                <a:gd name="connsiteY8" fmla="*/ 1029534 h 1667044"/>
                <a:gd name="connsiteX9" fmla="*/ 1381753 w 1557053"/>
                <a:gd name="connsiteY9" fmla="*/ 913349 h 1667044"/>
                <a:gd name="connsiteX10" fmla="*/ 1549748 w 1557053"/>
                <a:gd name="connsiteY10" fmla="*/ 935590 h 1667044"/>
                <a:gd name="connsiteX11" fmla="*/ 1490526 w 1557053"/>
                <a:gd name="connsiteY11" fmla="*/ 1120958 h 1667044"/>
                <a:gd name="connsiteX12" fmla="*/ 1139038 w 1557053"/>
                <a:gd name="connsiteY12" fmla="*/ 1396534 h 1667044"/>
                <a:gd name="connsiteX13" fmla="*/ 730932 w 1557053"/>
                <a:gd name="connsiteY13" fmla="*/ 1667044 h 1667044"/>
                <a:gd name="connsiteX14" fmla="*/ 688069 w 1557053"/>
                <a:gd name="connsiteY14" fmla="*/ 1667044 h 1667044"/>
                <a:gd name="connsiteX15" fmla="*/ 245157 w 1557053"/>
                <a:gd name="connsiteY15" fmla="*/ 1224132 h 1667044"/>
                <a:gd name="connsiteX16" fmla="*/ 245157 w 1557053"/>
                <a:gd name="connsiteY16" fmla="*/ 1081257 h 1667044"/>
                <a:gd name="connsiteX17" fmla="*/ 10433 w 1557053"/>
                <a:gd name="connsiteY17" fmla="*/ 615950 h 1667044"/>
                <a:gd name="connsiteX18" fmla="*/ 40785 w 1557053"/>
                <a:gd name="connsiteY18" fmla="*/ 502675 h 1667044"/>
                <a:gd name="connsiteX19" fmla="*/ 149669 w 1557053"/>
                <a:gd name="connsiteY19" fmla="*/ 537418 h 1667044"/>
                <a:gd name="connsiteX20" fmla="*/ 355340 w 1557053"/>
                <a:gd name="connsiteY20" fmla="*/ 852999 h 1667044"/>
                <a:gd name="connsiteX21" fmla="*/ 224065 w 1557053"/>
                <a:gd name="connsiteY21" fmla="*/ 263600 h 1667044"/>
                <a:gd name="connsiteX22" fmla="*/ 270231 w 1557053"/>
                <a:gd name="connsiteY22" fmla="*/ 126026 h 1667044"/>
                <a:gd name="connsiteX23" fmla="*/ 412193 w 1557053"/>
                <a:gd name="connsiteY23" fmla="*/ 213896 h 1667044"/>
                <a:gd name="connsiteX24" fmla="*/ 588942 w 1557053"/>
                <a:gd name="connsiteY24" fmla="*/ 787807 h 1667044"/>
                <a:gd name="connsiteX25" fmla="*/ 622795 w 1557053"/>
                <a:gd name="connsiteY25" fmla="*/ 110942 h 1667044"/>
                <a:gd name="connsiteX26" fmla="*/ 713979 w 1557053"/>
                <a:gd name="connsiteY26" fmla="*/ 2 h 1667044"/>
                <a:gd name="connsiteX0" fmla="*/ 713979 w 1559893"/>
                <a:gd name="connsiteY0" fmla="*/ 2 h 1667044"/>
                <a:gd name="connsiteX1" fmla="*/ 813943 w 1559893"/>
                <a:gd name="connsiteY1" fmla="*/ 113136 h 1667044"/>
                <a:gd name="connsiteX2" fmla="*/ 849570 w 1559893"/>
                <a:gd name="connsiteY2" fmla="*/ 781220 h 1667044"/>
                <a:gd name="connsiteX3" fmla="*/ 1026317 w 1559893"/>
                <a:gd name="connsiteY3" fmla="*/ 213894 h 1667044"/>
                <a:gd name="connsiteX4" fmla="*/ 1146332 w 1559893"/>
                <a:gd name="connsiteY4" fmla="*/ 134805 h 1667044"/>
                <a:gd name="connsiteX5" fmla="*/ 1205666 w 1559893"/>
                <a:gd name="connsiteY5" fmla="*/ 267989 h 1667044"/>
                <a:gd name="connsiteX6" fmla="*/ 1073170 w 1559893"/>
                <a:gd name="connsiteY6" fmla="*/ 804936 h 1667044"/>
                <a:gd name="connsiteX7" fmla="*/ 1072381 w 1559893"/>
                <a:gd name="connsiteY7" fmla="*/ 992192 h 1667044"/>
                <a:gd name="connsiteX8" fmla="*/ 1170916 w 1559893"/>
                <a:gd name="connsiteY8" fmla="*/ 1029534 h 1667044"/>
                <a:gd name="connsiteX9" fmla="*/ 1381753 w 1559893"/>
                <a:gd name="connsiteY9" fmla="*/ 913349 h 1667044"/>
                <a:gd name="connsiteX10" fmla="*/ 1549748 w 1559893"/>
                <a:gd name="connsiteY10" fmla="*/ 935590 h 1667044"/>
                <a:gd name="connsiteX11" fmla="*/ 1490526 w 1559893"/>
                <a:gd name="connsiteY11" fmla="*/ 1120958 h 1667044"/>
                <a:gd name="connsiteX12" fmla="*/ 1139038 w 1559893"/>
                <a:gd name="connsiteY12" fmla="*/ 1396534 h 1667044"/>
                <a:gd name="connsiteX13" fmla="*/ 730932 w 1559893"/>
                <a:gd name="connsiteY13" fmla="*/ 1667044 h 1667044"/>
                <a:gd name="connsiteX14" fmla="*/ 688069 w 1559893"/>
                <a:gd name="connsiteY14" fmla="*/ 1667044 h 1667044"/>
                <a:gd name="connsiteX15" fmla="*/ 245157 w 1559893"/>
                <a:gd name="connsiteY15" fmla="*/ 1224132 h 1667044"/>
                <a:gd name="connsiteX16" fmla="*/ 245157 w 1559893"/>
                <a:gd name="connsiteY16" fmla="*/ 1081257 h 1667044"/>
                <a:gd name="connsiteX17" fmla="*/ 10433 w 1559893"/>
                <a:gd name="connsiteY17" fmla="*/ 615950 h 1667044"/>
                <a:gd name="connsiteX18" fmla="*/ 40785 w 1559893"/>
                <a:gd name="connsiteY18" fmla="*/ 502675 h 1667044"/>
                <a:gd name="connsiteX19" fmla="*/ 149669 w 1559893"/>
                <a:gd name="connsiteY19" fmla="*/ 537418 h 1667044"/>
                <a:gd name="connsiteX20" fmla="*/ 355340 w 1559893"/>
                <a:gd name="connsiteY20" fmla="*/ 852999 h 1667044"/>
                <a:gd name="connsiteX21" fmla="*/ 224065 w 1559893"/>
                <a:gd name="connsiteY21" fmla="*/ 263600 h 1667044"/>
                <a:gd name="connsiteX22" fmla="*/ 270231 w 1559893"/>
                <a:gd name="connsiteY22" fmla="*/ 126026 h 1667044"/>
                <a:gd name="connsiteX23" fmla="*/ 412193 w 1559893"/>
                <a:gd name="connsiteY23" fmla="*/ 213896 h 1667044"/>
                <a:gd name="connsiteX24" fmla="*/ 588942 w 1559893"/>
                <a:gd name="connsiteY24" fmla="*/ 787807 h 1667044"/>
                <a:gd name="connsiteX25" fmla="*/ 622795 w 1559893"/>
                <a:gd name="connsiteY25" fmla="*/ 110942 h 1667044"/>
                <a:gd name="connsiteX26" fmla="*/ 713979 w 155989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60423" h="1667044">
                  <a:moveTo>
                    <a:pt x="714509" y="2"/>
                  </a:moveTo>
                  <a:cubicBezTo>
                    <a:pt x="770510" y="368"/>
                    <a:pt x="814473" y="53078"/>
                    <a:pt x="814473" y="113136"/>
                  </a:cubicBezTo>
                  <a:cubicBezTo>
                    <a:pt x="820495" y="337294"/>
                    <a:pt x="814704" y="764427"/>
                    <a:pt x="850100" y="781220"/>
                  </a:cubicBezTo>
                  <a:cubicBezTo>
                    <a:pt x="885496" y="798013"/>
                    <a:pt x="972321" y="403734"/>
                    <a:pt x="1026847" y="213894"/>
                  </a:cubicBezTo>
                  <a:cubicBezTo>
                    <a:pt x="1042391" y="155882"/>
                    <a:pt x="1092826" y="121399"/>
                    <a:pt x="1146862" y="134805"/>
                  </a:cubicBezTo>
                  <a:cubicBezTo>
                    <a:pt x="1200898" y="148211"/>
                    <a:pt x="1221740" y="209977"/>
                    <a:pt x="1206196" y="267989"/>
                  </a:cubicBezTo>
                  <a:lnTo>
                    <a:pt x="1073700" y="804936"/>
                  </a:lnTo>
                  <a:cubicBezTo>
                    <a:pt x="1070062" y="858332"/>
                    <a:pt x="1056620" y="954759"/>
                    <a:pt x="1072911" y="992192"/>
                  </a:cubicBezTo>
                  <a:cubicBezTo>
                    <a:pt x="1089202" y="1029625"/>
                    <a:pt x="1146911" y="1045164"/>
                    <a:pt x="1171446" y="1029534"/>
                  </a:cubicBezTo>
                  <a:lnTo>
                    <a:pt x="1382283" y="913349"/>
                  </a:lnTo>
                  <a:cubicBezTo>
                    <a:pt x="1445519" y="876839"/>
                    <a:pt x="1525564" y="892209"/>
                    <a:pt x="1550278" y="935590"/>
                  </a:cubicBezTo>
                  <a:cubicBezTo>
                    <a:pt x="1574992" y="978971"/>
                    <a:pt x="1554292" y="1084449"/>
                    <a:pt x="1491056" y="1120958"/>
                  </a:cubicBezTo>
                  <a:lnTo>
                    <a:pt x="1139568" y="1396534"/>
                  </a:lnTo>
                  <a:cubicBezTo>
                    <a:pt x="1072331" y="1555502"/>
                    <a:pt x="914923" y="1667044"/>
                    <a:pt x="731462" y="1667044"/>
                  </a:cubicBezTo>
                  <a:lnTo>
                    <a:pt x="688599" y="1667044"/>
                  </a:lnTo>
                  <a:cubicBezTo>
                    <a:pt x="443985" y="1667044"/>
                    <a:pt x="245687" y="1468746"/>
                    <a:pt x="245687" y="1224132"/>
                  </a:cubicBezTo>
                  <a:lnTo>
                    <a:pt x="245687" y="1081257"/>
                  </a:lnTo>
                  <a:lnTo>
                    <a:pt x="10963" y="615950"/>
                  </a:lnTo>
                  <a:cubicBezTo>
                    <a:pt x="-11936" y="576289"/>
                    <a:pt x="2746" y="515763"/>
                    <a:pt x="39121" y="498284"/>
                  </a:cubicBezTo>
                  <a:cubicBezTo>
                    <a:pt x="75496" y="480805"/>
                    <a:pt x="97773" y="479031"/>
                    <a:pt x="150199" y="537418"/>
                  </a:cubicBezTo>
                  <a:cubicBezTo>
                    <a:pt x="202625" y="595805"/>
                    <a:pt x="332497" y="872295"/>
                    <a:pt x="355870" y="852999"/>
                  </a:cubicBezTo>
                  <a:cubicBezTo>
                    <a:pt x="379243" y="833703"/>
                    <a:pt x="271280" y="458603"/>
                    <a:pt x="224595" y="263600"/>
                  </a:cubicBezTo>
                  <a:cubicBezTo>
                    <a:pt x="209051" y="205588"/>
                    <a:pt x="230627" y="132115"/>
                    <a:pt x="277346" y="119441"/>
                  </a:cubicBezTo>
                  <a:cubicBezTo>
                    <a:pt x="324065" y="106767"/>
                    <a:pt x="363263" y="105063"/>
                    <a:pt x="412723" y="213896"/>
                  </a:cubicBezTo>
                  <a:cubicBezTo>
                    <a:pt x="467249" y="405932"/>
                    <a:pt x="554372" y="804966"/>
                    <a:pt x="589472" y="787807"/>
                  </a:cubicBezTo>
                  <a:cubicBezTo>
                    <a:pt x="624572" y="770648"/>
                    <a:pt x="614967" y="337296"/>
                    <a:pt x="623325" y="110942"/>
                  </a:cubicBezTo>
                  <a:cubicBezTo>
                    <a:pt x="623325" y="50884"/>
                    <a:pt x="658508" y="-364"/>
                    <a:pt x="714509" y="2"/>
                  </a:cubicBez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8A2D5669-7158-B636-F4F3-139DACC5B5C8}"/>
                </a:ext>
              </a:extLst>
            </p:cNvPr>
            <p:cNvSpPr/>
            <p:nvPr/>
          </p:nvSpPr>
          <p:spPr>
            <a:xfrm rot="1800000" flipH="1">
              <a:off x="8516699" y="5449594"/>
              <a:ext cx="1146052" cy="1224358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117"/>
                <a:gd name="connsiteY0" fmla="*/ 0 h 1667042"/>
                <a:gd name="connsiteX1" fmla="*/ 832193 w 1674117"/>
                <a:gd name="connsiteY1" fmla="*/ 108744 h 1667042"/>
                <a:gd name="connsiteX2" fmla="*/ 832193 w 1674117"/>
                <a:gd name="connsiteY2" fmla="*/ 781218 h 1667042"/>
                <a:gd name="connsiteX3" fmla="*/ 861235 w 1674117"/>
                <a:gd name="connsiteY3" fmla="*/ 781218 h 1667042"/>
                <a:gd name="connsiteX4" fmla="*/ 1013838 w 1674117"/>
                <a:gd name="connsiteY4" fmla="*/ 211697 h 1667042"/>
                <a:gd name="connsiteX5" fmla="*/ 1147022 w 1674117"/>
                <a:gd name="connsiteY5" fmla="*/ 134803 h 1667042"/>
                <a:gd name="connsiteX6" fmla="*/ 1223916 w 1674117"/>
                <a:gd name="connsiteY6" fmla="*/ 267987 h 1667042"/>
                <a:gd name="connsiteX7" fmla="*/ 1054692 w 1674117"/>
                <a:gd name="connsiteY7" fmla="*/ 899539 h 1667042"/>
                <a:gd name="connsiteX8" fmla="*/ 1051911 w 1674117"/>
                <a:gd name="connsiteY8" fmla="*/ 914682 h 1667042"/>
                <a:gd name="connsiteX9" fmla="*/ 1097255 w 1674117"/>
                <a:gd name="connsiteY9" fmla="*/ 1056814 h 1667042"/>
                <a:gd name="connsiteX10" fmla="*/ 1108948 w 1674117"/>
                <a:gd name="connsiteY10" fmla="*/ 1067074 h 1667042"/>
                <a:gd name="connsiteX11" fmla="*/ 1397807 w 1674117"/>
                <a:gd name="connsiteY11" fmla="*/ 900177 h 1667042"/>
                <a:gd name="connsiteX12" fmla="*/ 1656994 w 1674117"/>
                <a:gd name="connsiteY12" fmla="*/ 903326 h 1667042"/>
                <a:gd name="connsiteX13" fmla="*/ 1608601 w 1674117"/>
                <a:gd name="connsiteY13" fmla="*/ 1083932 h 1667042"/>
                <a:gd name="connsiteX14" fmla="*/ 1155573 w 1674117"/>
                <a:gd name="connsiteY14" fmla="*/ 1345488 h 1667042"/>
                <a:gd name="connsiteX15" fmla="*/ 1139728 w 1674117"/>
                <a:gd name="connsiteY15" fmla="*/ 1396532 h 1667042"/>
                <a:gd name="connsiteX16" fmla="*/ 731622 w 1674117"/>
                <a:gd name="connsiteY16" fmla="*/ 1667042 h 1667042"/>
                <a:gd name="connsiteX17" fmla="*/ 688759 w 1674117"/>
                <a:gd name="connsiteY17" fmla="*/ 1667042 h 1667042"/>
                <a:gd name="connsiteX18" fmla="*/ 245847 w 1674117"/>
                <a:gd name="connsiteY18" fmla="*/ 1224130 h 1667042"/>
                <a:gd name="connsiteX19" fmla="*/ 245847 w 1674117"/>
                <a:gd name="connsiteY19" fmla="*/ 1081255 h 1667042"/>
                <a:gd name="connsiteX20" fmla="*/ 250890 w 1674117"/>
                <a:gd name="connsiteY20" fmla="*/ 1031236 h 1667042"/>
                <a:gd name="connsiteX21" fmla="*/ 11123 w 1674117"/>
                <a:gd name="connsiteY21" fmla="*/ 615948 h 1667042"/>
                <a:gd name="connsiteX22" fmla="*/ 41475 w 1674117"/>
                <a:gd name="connsiteY22" fmla="*/ 502673 h 1667042"/>
                <a:gd name="connsiteX23" fmla="*/ 72686 w 1674117"/>
                <a:gd name="connsiteY23" fmla="*/ 492178 h 1667042"/>
                <a:gd name="connsiteX24" fmla="*/ 154750 w 1674117"/>
                <a:gd name="connsiteY24" fmla="*/ 533025 h 1667042"/>
                <a:gd name="connsiteX25" fmla="*/ 343923 w 1674117"/>
                <a:gd name="connsiteY25" fmla="*/ 860684 h 1667042"/>
                <a:gd name="connsiteX26" fmla="*/ 369200 w 1674117"/>
                <a:gd name="connsiteY26" fmla="*/ 839828 h 1667042"/>
                <a:gd name="connsiteX27" fmla="*/ 215975 w 1674117"/>
                <a:gd name="connsiteY27" fmla="*/ 267988 h 1667042"/>
                <a:gd name="connsiteX28" fmla="*/ 292870 w 1674117"/>
                <a:gd name="connsiteY28" fmla="*/ 134804 h 1667042"/>
                <a:gd name="connsiteX29" fmla="*/ 335967 w 1674117"/>
                <a:gd name="connsiteY29" fmla="*/ 132103 h 1667042"/>
                <a:gd name="connsiteX30" fmla="*/ 426053 w 1674117"/>
                <a:gd name="connsiteY30" fmla="*/ 211698 h 1667042"/>
                <a:gd name="connsiteX31" fmla="*/ 578656 w 1674117"/>
                <a:gd name="connsiteY31" fmla="*/ 781218 h 1667042"/>
                <a:gd name="connsiteX32" fmla="*/ 614705 w 1674117"/>
                <a:gd name="connsiteY32" fmla="*/ 781218 h 1667042"/>
                <a:gd name="connsiteX33" fmla="*/ 614705 w 1674117"/>
                <a:gd name="connsiteY33" fmla="*/ 108744 h 1667042"/>
                <a:gd name="connsiteX34" fmla="*/ 723449 w 1674117"/>
                <a:gd name="connsiteY34" fmla="*/ 0 h 1667042"/>
                <a:gd name="connsiteX0" fmla="*/ 723449 w 1659290"/>
                <a:gd name="connsiteY0" fmla="*/ 0 h 1667042"/>
                <a:gd name="connsiteX1" fmla="*/ 832193 w 1659290"/>
                <a:gd name="connsiteY1" fmla="*/ 108744 h 1667042"/>
                <a:gd name="connsiteX2" fmla="*/ 832193 w 1659290"/>
                <a:gd name="connsiteY2" fmla="*/ 781218 h 1667042"/>
                <a:gd name="connsiteX3" fmla="*/ 861235 w 1659290"/>
                <a:gd name="connsiteY3" fmla="*/ 781218 h 1667042"/>
                <a:gd name="connsiteX4" fmla="*/ 1013838 w 1659290"/>
                <a:gd name="connsiteY4" fmla="*/ 211697 h 1667042"/>
                <a:gd name="connsiteX5" fmla="*/ 1147022 w 1659290"/>
                <a:gd name="connsiteY5" fmla="*/ 134803 h 1667042"/>
                <a:gd name="connsiteX6" fmla="*/ 1223916 w 1659290"/>
                <a:gd name="connsiteY6" fmla="*/ 267987 h 1667042"/>
                <a:gd name="connsiteX7" fmla="*/ 1054692 w 1659290"/>
                <a:gd name="connsiteY7" fmla="*/ 899539 h 1667042"/>
                <a:gd name="connsiteX8" fmla="*/ 1051911 w 1659290"/>
                <a:gd name="connsiteY8" fmla="*/ 914682 h 1667042"/>
                <a:gd name="connsiteX9" fmla="*/ 1097255 w 1659290"/>
                <a:gd name="connsiteY9" fmla="*/ 1056814 h 1667042"/>
                <a:gd name="connsiteX10" fmla="*/ 1108948 w 1659290"/>
                <a:gd name="connsiteY10" fmla="*/ 1067074 h 1667042"/>
                <a:gd name="connsiteX11" fmla="*/ 1397807 w 1659290"/>
                <a:gd name="connsiteY11" fmla="*/ 900177 h 1667042"/>
                <a:gd name="connsiteX12" fmla="*/ 1656994 w 1659290"/>
                <a:gd name="connsiteY12" fmla="*/ 903326 h 1667042"/>
                <a:gd name="connsiteX13" fmla="*/ 1510970 w 1659290"/>
                <a:gd name="connsiteY13" fmla="*/ 1136320 h 1667042"/>
                <a:gd name="connsiteX14" fmla="*/ 1155573 w 1659290"/>
                <a:gd name="connsiteY14" fmla="*/ 1345488 h 1667042"/>
                <a:gd name="connsiteX15" fmla="*/ 1139728 w 1659290"/>
                <a:gd name="connsiteY15" fmla="*/ 1396532 h 1667042"/>
                <a:gd name="connsiteX16" fmla="*/ 731622 w 1659290"/>
                <a:gd name="connsiteY16" fmla="*/ 1667042 h 1667042"/>
                <a:gd name="connsiteX17" fmla="*/ 688759 w 1659290"/>
                <a:gd name="connsiteY17" fmla="*/ 1667042 h 1667042"/>
                <a:gd name="connsiteX18" fmla="*/ 245847 w 1659290"/>
                <a:gd name="connsiteY18" fmla="*/ 1224130 h 1667042"/>
                <a:gd name="connsiteX19" fmla="*/ 245847 w 1659290"/>
                <a:gd name="connsiteY19" fmla="*/ 1081255 h 1667042"/>
                <a:gd name="connsiteX20" fmla="*/ 250890 w 1659290"/>
                <a:gd name="connsiteY20" fmla="*/ 1031236 h 1667042"/>
                <a:gd name="connsiteX21" fmla="*/ 11123 w 1659290"/>
                <a:gd name="connsiteY21" fmla="*/ 615948 h 1667042"/>
                <a:gd name="connsiteX22" fmla="*/ 41475 w 1659290"/>
                <a:gd name="connsiteY22" fmla="*/ 502673 h 1667042"/>
                <a:gd name="connsiteX23" fmla="*/ 72686 w 1659290"/>
                <a:gd name="connsiteY23" fmla="*/ 492178 h 1667042"/>
                <a:gd name="connsiteX24" fmla="*/ 154750 w 1659290"/>
                <a:gd name="connsiteY24" fmla="*/ 533025 h 1667042"/>
                <a:gd name="connsiteX25" fmla="*/ 343923 w 1659290"/>
                <a:gd name="connsiteY25" fmla="*/ 860684 h 1667042"/>
                <a:gd name="connsiteX26" fmla="*/ 369200 w 1659290"/>
                <a:gd name="connsiteY26" fmla="*/ 839828 h 1667042"/>
                <a:gd name="connsiteX27" fmla="*/ 215975 w 1659290"/>
                <a:gd name="connsiteY27" fmla="*/ 267988 h 1667042"/>
                <a:gd name="connsiteX28" fmla="*/ 292870 w 1659290"/>
                <a:gd name="connsiteY28" fmla="*/ 134804 h 1667042"/>
                <a:gd name="connsiteX29" fmla="*/ 335967 w 1659290"/>
                <a:gd name="connsiteY29" fmla="*/ 132103 h 1667042"/>
                <a:gd name="connsiteX30" fmla="*/ 426053 w 1659290"/>
                <a:gd name="connsiteY30" fmla="*/ 211698 h 1667042"/>
                <a:gd name="connsiteX31" fmla="*/ 578656 w 1659290"/>
                <a:gd name="connsiteY31" fmla="*/ 781218 h 1667042"/>
                <a:gd name="connsiteX32" fmla="*/ 614705 w 1659290"/>
                <a:gd name="connsiteY32" fmla="*/ 781218 h 1667042"/>
                <a:gd name="connsiteX33" fmla="*/ 614705 w 1659290"/>
                <a:gd name="connsiteY33" fmla="*/ 108744 h 1667042"/>
                <a:gd name="connsiteX34" fmla="*/ 723449 w 1659290"/>
                <a:gd name="connsiteY34" fmla="*/ 0 h 1667042"/>
                <a:gd name="connsiteX0" fmla="*/ 723449 w 1593259"/>
                <a:gd name="connsiteY0" fmla="*/ 0 h 1667042"/>
                <a:gd name="connsiteX1" fmla="*/ 832193 w 1593259"/>
                <a:gd name="connsiteY1" fmla="*/ 108744 h 1667042"/>
                <a:gd name="connsiteX2" fmla="*/ 832193 w 1593259"/>
                <a:gd name="connsiteY2" fmla="*/ 781218 h 1667042"/>
                <a:gd name="connsiteX3" fmla="*/ 861235 w 1593259"/>
                <a:gd name="connsiteY3" fmla="*/ 781218 h 1667042"/>
                <a:gd name="connsiteX4" fmla="*/ 1013838 w 1593259"/>
                <a:gd name="connsiteY4" fmla="*/ 211697 h 1667042"/>
                <a:gd name="connsiteX5" fmla="*/ 1147022 w 1593259"/>
                <a:gd name="connsiteY5" fmla="*/ 134803 h 1667042"/>
                <a:gd name="connsiteX6" fmla="*/ 1223916 w 1593259"/>
                <a:gd name="connsiteY6" fmla="*/ 267987 h 1667042"/>
                <a:gd name="connsiteX7" fmla="*/ 1054692 w 1593259"/>
                <a:gd name="connsiteY7" fmla="*/ 899539 h 1667042"/>
                <a:gd name="connsiteX8" fmla="*/ 1051911 w 1593259"/>
                <a:gd name="connsiteY8" fmla="*/ 914682 h 1667042"/>
                <a:gd name="connsiteX9" fmla="*/ 1097255 w 1593259"/>
                <a:gd name="connsiteY9" fmla="*/ 1056814 h 1667042"/>
                <a:gd name="connsiteX10" fmla="*/ 1108948 w 1593259"/>
                <a:gd name="connsiteY10" fmla="*/ 1067074 h 1667042"/>
                <a:gd name="connsiteX11" fmla="*/ 1397807 w 1593259"/>
                <a:gd name="connsiteY11" fmla="*/ 900177 h 1667042"/>
                <a:gd name="connsiteX12" fmla="*/ 1587938 w 1593259"/>
                <a:gd name="connsiteY12" fmla="*/ 946189 h 1667042"/>
                <a:gd name="connsiteX13" fmla="*/ 1510970 w 1593259"/>
                <a:gd name="connsiteY13" fmla="*/ 1136320 h 1667042"/>
                <a:gd name="connsiteX14" fmla="*/ 1155573 w 1593259"/>
                <a:gd name="connsiteY14" fmla="*/ 1345488 h 1667042"/>
                <a:gd name="connsiteX15" fmla="*/ 1139728 w 1593259"/>
                <a:gd name="connsiteY15" fmla="*/ 1396532 h 1667042"/>
                <a:gd name="connsiteX16" fmla="*/ 731622 w 1593259"/>
                <a:gd name="connsiteY16" fmla="*/ 1667042 h 1667042"/>
                <a:gd name="connsiteX17" fmla="*/ 688759 w 1593259"/>
                <a:gd name="connsiteY17" fmla="*/ 1667042 h 1667042"/>
                <a:gd name="connsiteX18" fmla="*/ 245847 w 1593259"/>
                <a:gd name="connsiteY18" fmla="*/ 1224130 h 1667042"/>
                <a:gd name="connsiteX19" fmla="*/ 245847 w 1593259"/>
                <a:gd name="connsiteY19" fmla="*/ 1081255 h 1667042"/>
                <a:gd name="connsiteX20" fmla="*/ 250890 w 1593259"/>
                <a:gd name="connsiteY20" fmla="*/ 1031236 h 1667042"/>
                <a:gd name="connsiteX21" fmla="*/ 11123 w 1593259"/>
                <a:gd name="connsiteY21" fmla="*/ 615948 h 1667042"/>
                <a:gd name="connsiteX22" fmla="*/ 41475 w 1593259"/>
                <a:gd name="connsiteY22" fmla="*/ 502673 h 1667042"/>
                <a:gd name="connsiteX23" fmla="*/ 72686 w 1593259"/>
                <a:gd name="connsiteY23" fmla="*/ 492178 h 1667042"/>
                <a:gd name="connsiteX24" fmla="*/ 154750 w 1593259"/>
                <a:gd name="connsiteY24" fmla="*/ 533025 h 1667042"/>
                <a:gd name="connsiteX25" fmla="*/ 343923 w 1593259"/>
                <a:gd name="connsiteY25" fmla="*/ 860684 h 1667042"/>
                <a:gd name="connsiteX26" fmla="*/ 369200 w 1593259"/>
                <a:gd name="connsiteY26" fmla="*/ 839828 h 1667042"/>
                <a:gd name="connsiteX27" fmla="*/ 215975 w 1593259"/>
                <a:gd name="connsiteY27" fmla="*/ 267988 h 1667042"/>
                <a:gd name="connsiteX28" fmla="*/ 292870 w 1593259"/>
                <a:gd name="connsiteY28" fmla="*/ 134804 h 1667042"/>
                <a:gd name="connsiteX29" fmla="*/ 335967 w 1593259"/>
                <a:gd name="connsiteY29" fmla="*/ 132103 h 1667042"/>
                <a:gd name="connsiteX30" fmla="*/ 426053 w 1593259"/>
                <a:gd name="connsiteY30" fmla="*/ 211698 h 1667042"/>
                <a:gd name="connsiteX31" fmla="*/ 578656 w 1593259"/>
                <a:gd name="connsiteY31" fmla="*/ 781218 h 1667042"/>
                <a:gd name="connsiteX32" fmla="*/ 614705 w 1593259"/>
                <a:gd name="connsiteY32" fmla="*/ 781218 h 1667042"/>
                <a:gd name="connsiteX33" fmla="*/ 614705 w 1593259"/>
                <a:gd name="connsiteY33" fmla="*/ 108744 h 1667042"/>
                <a:gd name="connsiteX34" fmla="*/ 723449 w 1593259"/>
                <a:gd name="connsiteY34" fmla="*/ 0 h 1667042"/>
                <a:gd name="connsiteX0" fmla="*/ 723449 w 1594161"/>
                <a:gd name="connsiteY0" fmla="*/ 0 h 1667042"/>
                <a:gd name="connsiteX1" fmla="*/ 832193 w 1594161"/>
                <a:gd name="connsiteY1" fmla="*/ 108744 h 1667042"/>
                <a:gd name="connsiteX2" fmla="*/ 832193 w 1594161"/>
                <a:gd name="connsiteY2" fmla="*/ 781218 h 1667042"/>
                <a:gd name="connsiteX3" fmla="*/ 861235 w 1594161"/>
                <a:gd name="connsiteY3" fmla="*/ 781218 h 1667042"/>
                <a:gd name="connsiteX4" fmla="*/ 1013838 w 1594161"/>
                <a:gd name="connsiteY4" fmla="*/ 211697 h 1667042"/>
                <a:gd name="connsiteX5" fmla="*/ 1147022 w 1594161"/>
                <a:gd name="connsiteY5" fmla="*/ 134803 h 1667042"/>
                <a:gd name="connsiteX6" fmla="*/ 1223916 w 1594161"/>
                <a:gd name="connsiteY6" fmla="*/ 267987 h 1667042"/>
                <a:gd name="connsiteX7" fmla="*/ 1054692 w 1594161"/>
                <a:gd name="connsiteY7" fmla="*/ 899539 h 1667042"/>
                <a:gd name="connsiteX8" fmla="*/ 1051911 w 1594161"/>
                <a:gd name="connsiteY8" fmla="*/ 914682 h 1667042"/>
                <a:gd name="connsiteX9" fmla="*/ 1097255 w 1594161"/>
                <a:gd name="connsiteY9" fmla="*/ 1056814 h 1667042"/>
                <a:gd name="connsiteX10" fmla="*/ 1108948 w 1594161"/>
                <a:gd name="connsiteY10" fmla="*/ 1067074 h 1667042"/>
                <a:gd name="connsiteX11" fmla="*/ 1397807 w 1594161"/>
                <a:gd name="connsiteY11" fmla="*/ 900177 h 1667042"/>
                <a:gd name="connsiteX12" fmla="*/ 1587938 w 1594161"/>
                <a:gd name="connsiteY12" fmla="*/ 946189 h 1667042"/>
                <a:gd name="connsiteX13" fmla="*/ 1510970 w 1594161"/>
                <a:gd name="connsiteY13" fmla="*/ 1136320 h 1667042"/>
                <a:gd name="connsiteX14" fmla="*/ 1155573 w 1594161"/>
                <a:gd name="connsiteY14" fmla="*/ 1345488 h 1667042"/>
                <a:gd name="connsiteX15" fmla="*/ 1139728 w 1594161"/>
                <a:gd name="connsiteY15" fmla="*/ 1396532 h 1667042"/>
                <a:gd name="connsiteX16" fmla="*/ 731622 w 1594161"/>
                <a:gd name="connsiteY16" fmla="*/ 1667042 h 1667042"/>
                <a:gd name="connsiteX17" fmla="*/ 688759 w 1594161"/>
                <a:gd name="connsiteY17" fmla="*/ 1667042 h 1667042"/>
                <a:gd name="connsiteX18" fmla="*/ 245847 w 1594161"/>
                <a:gd name="connsiteY18" fmla="*/ 1224130 h 1667042"/>
                <a:gd name="connsiteX19" fmla="*/ 245847 w 1594161"/>
                <a:gd name="connsiteY19" fmla="*/ 1081255 h 1667042"/>
                <a:gd name="connsiteX20" fmla="*/ 250890 w 1594161"/>
                <a:gd name="connsiteY20" fmla="*/ 1031236 h 1667042"/>
                <a:gd name="connsiteX21" fmla="*/ 11123 w 1594161"/>
                <a:gd name="connsiteY21" fmla="*/ 615948 h 1667042"/>
                <a:gd name="connsiteX22" fmla="*/ 41475 w 1594161"/>
                <a:gd name="connsiteY22" fmla="*/ 502673 h 1667042"/>
                <a:gd name="connsiteX23" fmla="*/ 72686 w 1594161"/>
                <a:gd name="connsiteY23" fmla="*/ 492178 h 1667042"/>
                <a:gd name="connsiteX24" fmla="*/ 154750 w 1594161"/>
                <a:gd name="connsiteY24" fmla="*/ 533025 h 1667042"/>
                <a:gd name="connsiteX25" fmla="*/ 343923 w 1594161"/>
                <a:gd name="connsiteY25" fmla="*/ 860684 h 1667042"/>
                <a:gd name="connsiteX26" fmla="*/ 369200 w 1594161"/>
                <a:gd name="connsiteY26" fmla="*/ 839828 h 1667042"/>
                <a:gd name="connsiteX27" fmla="*/ 215975 w 1594161"/>
                <a:gd name="connsiteY27" fmla="*/ 267988 h 1667042"/>
                <a:gd name="connsiteX28" fmla="*/ 292870 w 1594161"/>
                <a:gd name="connsiteY28" fmla="*/ 134804 h 1667042"/>
                <a:gd name="connsiteX29" fmla="*/ 335967 w 1594161"/>
                <a:gd name="connsiteY29" fmla="*/ 132103 h 1667042"/>
                <a:gd name="connsiteX30" fmla="*/ 426053 w 1594161"/>
                <a:gd name="connsiteY30" fmla="*/ 211698 h 1667042"/>
                <a:gd name="connsiteX31" fmla="*/ 578656 w 1594161"/>
                <a:gd name="connsiteY31" fmla="*/ 781218 h 1667042"/>
                <a:gd name="connsiteX32" fmla="*/ 614705 w 1594161"/>
                <a:gd name="connsiteY32" fmla="*/ 781218 h 1667042"/>
                <a:gd name="connsiteX33" fmla="*/ 614705 w 1594161"/>
                <a:gd name="connsiteY33" fmla="*/ 108744 h 1667042"/>
                <a:gd name="connsiteX34" fmla="*/ 723449 w 1594161"/>
                <a:gd name="connsiteY34" fmla="*/ 0 h 1667042"/>
                <a:gd name="connsiteX0" fmla="*/ 723449 w 1596962"/>
                <a:gd name="connsiteY0" fmla="*/ 0 h 1667042"/>
                <a:gd name="connsiteX1" fmla="*/ 832193 w 1596962"/>
                <a:gd name="connsiteY1" fmla="*/ 108744 h 1667042"/>
                <a:gd name="connsiteX2" fmla="*/ 832193 w 1596962"/>
                <a:gd name="connsiteY2" fmla="*/ 781218 h 1667042"/>
                <a:gd name="connsiteX3" fmla="*/ 861235 w 1596962"/>
                <a:gd name="connsiteY3" fmla="*/ 781218 h 1667042"/>
                <a:gd name="connsiteX4" fmla="*/ 1013838 w 1596962"/>
                <a:gd name="connsiteY4" fmla="*/ 211697 h 1667042"/>
                <a:gd name="connsiteX5" fmla="*/ 1147022 w 1596962"/>
                <a:gd name="connsiteY5" fmla="*/ 134803 h 1667042"/>
                <a:gd name="connsiteX6" fmla="*/ 1223916 w 1596962"/>
                <a:gd name="connsiteY6" fmla="*/ 267987 h 1667042"/>
                <a:gd name="connsiteX7" fmla="*/ 1054692 w 1596962"/>
                <a:gd name="connsiteY7" fmla="*/ 899539 h 1667042"/>
                <a:gd name="connsiteX8" fmla="*/ 1051911 w 1596962"/>
                <a:gd name="connsiteY8" fmla="*/ 914682 h 1667042"/>
                <a:gd name="connsiteX9" fmla="*/ 1097255 w 1596962"/>
                <a:gd name="connsiteY9" fmla="*/ 1056814 h 1667042"/>
                <a:gd name="connsiteX10" fmla="*/ 1108948 w 1596962"/>
                <a:gd name="connsiteY10" fmla="*/ 1067074 h 1667042"/>
                <a:gd name="connsiteX11" fmla="*/ 1397807 w 1596962"/>
                <a:gd name="connsiteY11" fmla="*/ 900177 h 1667042"/>
                <a:gd name="connsiteX12" fmla="*/ 1587938 w 1596962"/>
                <a:gd name="connsiteY12" fmla="*/ 946189 h 1667042"/>
                <a:gd name="connsiteX13" fmla="*/ 1510970 w 1596962"/>
                <a:gd name="connsiteY13" fmla="*/ 1136320 h 1667042"/>
                <a:gd name="connsiteX14" fmla="*/ 1155573 w 1596962"/>
                <a:gd name="connsiteY14" fmla="*/ 1345488 h 1667042"/>
                <a:gd name="connsiteX15" fmla="*/ 1139728 w 1596962"/>
                <a:gd name="connsiteY15" fmla="*/ 1396532 h 1667042"/>
                <a:gd name="connsiteX16" fmla="*/ 731622 w 1596962"/>
                <a:gd name="connsiteY16" fmla="*/ 1667042 h 1667042"/>
                <a:gd name="connsiteX17" fmla="*/ 688759 w 1596962"/>
                <a:gd name="connsiteY17" fmla="*/ 1667042 h 1667042"/>
                <a:gd name="connsiteX18" fmla="*/ 245847 w 1596962"/>
                <a:gd name="connsiteY18" fmla="*/ 1224130 h 1667042"/>
                <a:gd name="connsiteX19" fmla="*/ 245847 w 1596962"/>
                <a:gd name="connsiteY19" fmla="*/ 1081255 h 1667042"/>
                <a:gd name="connsiteX20" fmla="*/ 250890 w 1596962"/>
                <a:gd name="connsiteY20" fmla="*/ 1031236 h 1667042"/>
                <a:gd name="connsiteX21" fmla="*/ 11123 w 1596962"/>
                <a:gd name="connsiteY21" fmla="*/ 615948 h 1667042"/>
                <a:gd name="connsiteX22" fmla="*/ 41475 w 1596962"/>
                <a:gd name="connsiteY22" fmla="*/ 502673 h 1667042"/>
                <a:gd name="connsiteX23" fmla="*/ 72686 w 1596962"/>
                <a:gd name="connsiteY23" fmla="*/ 492178 h 1667042"/>
                <a:gd name="connsiteX24" fmla="*/ 154750 w 1596962"/>
                <a:gd name="connsiteY24" fmla="*/ 533025 h 1667042"/>
                <a:gd name="connsiteX25" fmla="*/ 343923 w 1596962"/>
                <a:gd name="connsiteY25" fmla="*/ 860684 h 1667042"/>
                <a:gd name="connsiteX26" fmla="*/ 369200 w 1596962"/>
                <a:gd name="connsiteY26" fmla="*/ 839828 h 1667042"/>
                <a:gd name="connsiteX27" fmla="*/ 215975 w 1596962"/>
                <a:gd name="connsiteY27" fmla="*/ 267988 h 1667042"/>
                <a:gd name="connsiteX28" fmla="*/ 292870 w 1596962"/>
                <a:gd name="connsiteY28" fmla="*/ 134804 h 1667042"/>
                <a:gd name="connsiteX29" fmla="*/ 335967 w 1596962"/>
                <a:gd name="connsiteY29" fmla="*/ 132103 h 1667042"/>
                <a:gd name="connsiteX30" fmla="*/ 426053 w 1596962"/>
                <a:gd name="connsiteY30" fmla="*/ 211698 h 1667042"/>
                <a:gd name="connsiteX31" fmla="*/ 578656 w 1596962"/>
                <a:gd name="connsiteY31" fmla="*/ 781218 h 1667042"/>
                <a:gd name="connsiteX32" fmla="*/ 614705 w 1596962"/>
                <a:gd name="connsiteY32" fmla="*/ 781218 h 1667042"/>
                <a:gd name="connsiteX33" fmla="*/ 614705 w 1596962"/>
                <a:gd name="connsiteY33" fmla="*/ 108744 h 1667042"/>
                <a:gd name="connsiteX34" fmla="*/ 723449 w 1596962"/>
                <a:gd name="connsiteY34" fmla="*/ 0 h 1667042"/>
                <a:gd name="connsiteX0" fmla="*/ 723449 w 1599061"/>
                <a:gd name="connsiteY0" fmla="*/ 0 h 1667042"/>
                <a:gd name="connsiteX1" fmla="*/ 832193 w 1599061"/>
                <a:gd name="connsiteY1" fmla="*/ 108744 h 1667042"/>
                <a:gd name="connsiteX2" fmla="*/ 832193 w 1599061"/>
                <a:gd name="connsiteY2" fmla="*/ 781218 h 1667042"/>
                <a:gd name="connsiteX3" fmla="*/ 861235 w 1599061"/>
                <a:gd name="connsiteY3" fmla="*/ 781218 h 1667042"/>
                <a:gd name="connsiteX4" fmla="*/ 1013838 w 1599061"/>
                <a:gd name="connsiteY4" fmla="*/ 211697 h 1667042"/>
                <a:gd name="connsiteX5" fmla="*/ 1147022 w 1599061"/>
                <a:gd name="connsiteY5" fmla="*/ 134803 h 1667042"/>
                <a:gd name="connsiteX6" fmla="*/ 1223916 w 1599061"/>
                <a:gd name="connsiteY6" fmla="*/ 267987 h 1667042"/>
                <a:gd name="connsiteX7" fmla="*/ 1054692 w 1599061"/>
                <a:gd name="connsiteY7" fmla="*/ 899539 h 1667042"/>
                <a:gd name="connsiteX8" fmla="*/ 1051911 w 1599061"/>
                <a:gd name="connsiteY8" fmla="*/ 914682 h 1667042"/>
                <a:gd name="connsiteX9" fmla="*/ 1097255 w 1599061"/>
                <a:gd name="connsiteY9" fmla="*/ 1056814 h 1667042"/>
                <a:gd name="connsiteX10" fmla="*/ 1108948 w 1599061"/>
                <a:gd name="connsiteY10" fmla="*/ 1067074 h 1667042"/>
                <a:gd name="connsiteX11" fmla="*/ 1397807 w 1599061"/>
                <a:gd name="connsiteY11" fmla="*/ 900177 h 1667042"/>
                <a:gd name="connsiteX12" fmla="*/ 1590319 w 1599061"/>
                <a:gd name="connsiteY12" fmla="*/ 953333 h 1667042"/>
                <a:gd name="connsiteX13" fmla="*/ 1510970 w 1599061"/>
                <a:gd name="connsiteY13" fmla="*/ 1136320 h 1667042"/>
                <a:gd name="connsiteX14" fmla="*/ 1155573 w 1599061"/>
                <a:gd name="connsiteY14" fmla="*/ 1345488 h 1667042"/>
                <a:gd name="connsiteX15" fmla="*/ 1139728 w 1599061"/>
                <a:gd name="connsiteY15" fmla="*/ 1396532 h 1667042"/>
                <a:gd name="connsiteX16" fmla="*/ 731622 w 1599061"/>
                <a:gd name="connsiteY16" fmla="*/ 1667042 h 1667042"/>
                <a:gd name="connsiteX17" fmla="*/ 688759 w 1599061"/>
                <a:gd name="connsiteY17" fmla="*/ 1667042 h 1667042"/>
                <a:gd name="connsiteX18" fmla="*/ 245847 w 1599061"/>
                <a:gd name="connsiteY18" fmla="*/ 1224130 h 1667042"/>
                <a:gd name="connsiteX19" fmla="*/ 245847 w 1599061"/>
                <a:gd name="connsiteY19" fmla="*/ 1081255 h 1667042"/>
                <a:gd name="connsiteX20" fmla="*/ 250890 w 1599061"/>
                <a:gd name="connsiteY20" fmla="*/ 1031236 h 1667042"/>
                <a:gd name="connsiteX21" fmla="*/ 11123 w 1599061"/>
                <a:gd name="connsiteY21" fmla="*/ 615948 h 1667042"/>
                <a:gd name="connsiteX22" fmla="*/ 41475 w 1599061"/>
                <a:gd name="connsiteY22" fmla="*/ 502673 h 1667042"/>
                <a:gd name="connsiteX23" fmla="*/ 72686 w 1599061"/>
                <a:gd name="connsiteY23" fmla="*/ 492178 h 1667042"/>
                <a:gd name="connsiteX24" fmla="*/ 154750 w 1599061"/>
                <a:gd name="connsiteY24" fmla="*/ 533025 h 1667042"/>
                <a:gd name="connsiteX25" fmla="*/ 343923 w 1599061"/>
                <a:gd name="connsiteY25" fmla="*/ 860684 h 1667042"/>
                <a:gd name="connsiteX26" fmla="*/ 369200 w 1599061"/>
                <a:gd name="connsiteY26" fmla="*/ 839828 h 1667042"/>
                <a:gd name="connsiteX27" fmla="*/ 215975 w 1599061"/>
                <a:gd name="connsiteY27" fmla="*/ 267988 h 1667042"/>
                <a:gd name="connsiteX28" fmla="*/ 292870 w 1599061"/>
                <a:gd name="connsiteY28" fmla="*/ 134804 h 1667042"/>
                <a:gd name="connsiteX29" fmla="*/ 335967 w 1599061"/>
                <a:gd name="connsiteY29" fmla="*/ 132103 h 1667042"/>
                <a:gd name="connsiteX30" fmla="*/ 426053 w 1599061"/>
                <a:gd name="connsiteY30" fmla="*/ 211698 h 1667042"/>
                <a:gd name="connsiteX31" fmla="*/ 578656 w 1599061"/>
                <a:gd name="connsiteY31" fmla="*/ 781218 h 1667042"/>
                <a:gd name="connsiteX32" fmla="*/ 614705 w 1599061"/>
                <a:gd name="connsiteY32" fmla="*/ 781218 h 1667042"/>
                <a:gd name="connsiteX33" fmla="*/ 614705 w 1599061"/>
                <a:gd name="connsiteY33" fmla="*/ 108744 h 1667042"/>
                <a:gd name="connsiteX34" fmla="*/ 723449 w 1599061"/>
                <a:gd name="connsiteY34" fmla="*/ 0 h 1667042"/>
                <a:gd name="connsiteX0" fmla="*/ 723449 w 1602893"/>
                <a:gd name="connsiteY0" fmla="*/ 0 h 1667042"/>
                <a:gd name="connsiteX1" fmla="*/ 832193 w 1602893"/>
                <a:gd name="connsiteY1" fmla="*/ 108744 h 1667042"/>
                <a:gd name="connsiteX2" fmla="*/ 832193 w 1602893"/>
                <a:gd name="connsiteY2" fmla="*/ 781218 h 1667042"/>
                <a:gd name="connsiteX3" fmla="*/ 861235 w 1602893"/>
                <a:gd name="connsiteY3" fmla="*/ 781218 h 1667042"/>
                <a:gd name="connsiteX4" fmla="*/ 1013838 w 1602893"/>
                <a:gd name="connsiteY4" fmla="*/ 211697 h 1667042"/>
                <a:gd name="connsiteX5" fmla="*/ 1147022 w 1602893"/>
                <a:gd name="connsiteY5" fmla="*/ 134803 h 1667042"/>
                <a:gd name="connsiteX6" fmla="*/ 1223916 w 1602893"/>
                <a:gd name="connsiteY6" fmla="*/ 267987 h 1667042"/>
                <a:gd name="connsiteX7" fmla="*/ 1054692 w 1602893"/>
                <a:gd name="connsiteY7" fmla="*/ 899539 h 1667042"/>
                <a:gd name="connsiteX8" fmla="*/ 1051911 w 1602893"/>
                <a:gd name="connsiteY8" fmla="*/ 914682 h 1667042"/>
                <a:gd name="connsiteX9" fmla="*/ 1097255 w 1602893"/>
                <a:gd name="connsiteY9" fmla="*/ 1056814 h 1667042"/>
                <a:gd name="connsiteX10" fmla="*/ 1108948 w 1602893"/>
                <a:gd name="connsiteY10" fmla="*/ 1067074 h 1667042"/>
                <a:gd name="connsiteX11" fmla="*/ 1397807 w 1602893"/>
                <a:gd name="connsiteY11" fmla="*/ 900177 h 1667042"/>
                <a:gd name="connsiteX12" fmla="*/ 1590319 w 1602893"/>
                <a:gd name="connsiteY12" fmla="*/ 953333 h 1667042"/>
                <a:gd name="connsiteX13" fmla="*/ 1510970 w 1602893"/>
                <a:gd name="connsiteY13" fmla="*/ 1136320 h 1667042"/>
                <a:gd name="connsiteX14" fmla="*/ 1155573 w 1602893"/>
                <a:gd name="connsiteY14" fmla="*/ 1345488 h 1667042"/>
                <a:gd name="connsiteX15" fmla="*/ 1139728 w 1602893"/>
                <a:gd name="connsiteY15" fmla="*/ 1396532 h 1667042"/>
                <a:gd name="connsiteX16" fmla="*/ 731622 w 1602893"/>
                <a:gd name="connsiteY16" fmla="*/ 1667042 h 1667042"/>
                <a:gd name="connsiteX17" fmla="*/ 688759 w 1602893"/>
                <a:gd name="connsiteY17" fmla="*/ 1667042 h 1667042"/>
                <a:gd name="connsiteX18" fmla="*/ 245847 w 1602893"/>
                <a:gd name="connsiteY18" fmla="*/ 1224130 h 1667042"/>
                <a:gd name="connsiteX19" fmla="*/ 245847 w 1602893"/>
                <a:gd name="connsiteY19" fmla="*/ 1081255 h 1667042"/>
                <a:gd name="connsiteX20" fmla="*/ 250890 w 1602893"/>
                <a:gd name="connsiteY20" fmla="*/ 1031236 h 1667042"/>
                <a:gd name="connsiteX21" fmla="*/ 11123 w 1602893"/>
                <a:gd name="connsiteY21" fmla="*/ 615948 h 1667042"/>
                <a:gd name="connsiteX22" fmla="*/ 41475 w 1602893"/>
                <a:gd name="connsiteY22" fmla="*/ 502673 h 1667042"/>
                <a:gd name="connsiteX23" fmla="*/ 72686 w 1602893"/>
                <a:gd name="connsiteY23" fmla="*/ 492178 h 1667042"/>
                <a:gd name="connsiteX24" fmla="*/ 154750 w 1602893"/>
                <a:gd name="connsiteY24" fmla="*/ 533025 h 1667042"/>
                <a:gd name="connsiteX25" fmla="*/ 343923 w 1602893"/>
                <a:gd name="connsiteY25" fmla="*/ 860684 h 1667042"/>
                <a:gd name="connsiteX26" fmla="*/ 369200 w 1602893"/>
                <a:gd name="connsiteY26" fmla="*/ 839828 h 1667042"/>
                <a:gd name="connsiteX27" fmla="*/ 215975 w 1602893"/>
                <a:gd name="connsiteY27" fmla="*/ 267988 h 1667042"/>
                <a:gd name="connsiteX28" fmla="*/ 292870 w 1602893"/>
                <a:gd name="connsiteY28" fmla="*/ 134804 h 1667042"/>
                <a:gd name="connsiteX29" fmla="*/ 335967 w 1602893"/>
                <a:gd name="connsiteY29" fmla="*/ 132103 h 1667042"/>
                <a:gd name="connsiteX30" fmla="*/ 426053 w 1602893"/>
                <a:gd name="connsiteY30" fmla="*/ 211698 h 1667042"/>
                <a:gd name="connsiteX31" fmla="*/ 578656 w 1602893"/>
                <a:gd name="connsiteY31" fmla="*/ 781218 h 1667042"/>
                <a:gd name="connsiteX32" fmla="*/ 614705 w 1602893"/>
                <a:gd name="connsiteY32" fmla="*/ 781218 h 1667042"/>
                <a:gd name="connsiteX33" fmla="*/ 614705 w 1602893"/>
                <a:gd name="connsiteY33" fmla="*/ 108744 h 1667042"/>
                <a:gd name="connsiteX34" fmla="*/ 723449 w 1602893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08948 w 1598802"/>
                <a:gd name="connsiteY10" fmla="*/ 1067074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0112 w 1598802"/>
                <a:gd name="connsiteY9" fmla="*/ 1040146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90112 w 1598802"/>
                <a:gd name="connsiteY8" fmla="*/ 1040146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80587 w 1598802"/>
                <a:gd name="connsiteY8" fmla="*/ 1030621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69200 w 1598802"/>
                <a:gd name="connsiteY23" fmla="*/ 839828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61235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335967 w 1598802"/>
                <a:gd name="connsiteY24" fmla="*/ 132103 h 1667042"/>
                <a:gd name="connsiteX25" fmla="*/ 426053 w 1598802"/>
                <a:gd name="connsiteY25" fmla="*/ 211698 h 1667042"/>
                <a:gd name="connsiteX26" fmla="*/ 589632 w 1598802"/>
                <a:gd name="connsiteY26" fmla="*/ 787805 h 1667042"/>
                <a:gd name="connsiteX27" fmla="*/ 614705 w 1598802"/>
                <a:gd name="connsiteY27" fmla="*/ 108744 h 1667042"/>
                <a:gd name="connsiteX28" fmla="*/ 723449 w 1598802"/>
                <a:gd name="connsiteY28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12883 w 1598802"/>
                <a:gd name="connsiteY24" fmla="*/ 213894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2 h 1667044"/>
                <a:gd name="connsiteX1" fmla="*/ 832193 w 1598802"/>
                <a:gd name="connsiteY1" fmla="*/ 10874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1834 w 1595967"/>
                <a:gd name="connsiteY0" fmla="*/ 2 h 1667044"/>
                <a:gd name="connsiteX1" fmla="*/ 811798 w 1595967"/>
                <a:gd name="connsiteY1" fmla="*/ 113136 h 1667044"/>
                <a:gd name="connsiteX2" fmla="*/ 847425 w 1595967"/>
                <a:gd name="connsiteY2" fmla="*/ 781220 h 1667044"/>
                <a:gd name="connsiteX3" fmla="*/ 1024172 w 1595967"/>
                <a:gd name="connsiteY3" fmla="*/ 213894 h 1667044"/>
                <a:gd name="connsiteX4" fmla="*/ 1144187 w 1595967"/>
                <a:gd name="connsiteY4" fmla="*/ 134805 h 1667044"/>
                <a:gd name="connsiteX5" fmla="*/ 1203521 w 1595967"/>
                <a:gd name="connsiteY5" fmla="*/ 267989 h 1667044"/>
                <a:gd name="connsiteX6" fmla="*/ 1071025 w 1595967"/>
                <a:gd name="connsiteY6" fmla="*/ 804936 h 1667044"/>
                <a:gd name="connsiteX7" fmla="*/ 1070236 w 1595967"/>
                <a:gd name="connsiteY7" fmla="*/ 992192 h 1667044"/>
                <a:gd name="connsiteX8" fmla="*/ 1177550 w 1595967"/>
                <a:gd name="connsiteY8" fmla="*/ 1036119 h 1667044"/>
                <a:gd name="connsiteX9" fmla="*/ 1394972 w 1595967"/>
                <a:gd name="connsiteY9" fmla="*/ 900179 h 1667044"/>
                <a:gd name="connsiteX10" fmla="*/ 1582722 w 1595967"/>
                <a:gd name="connsiteY10" fmla="*/ 950954 h 1667044"/>
                <a:gd name="connsiteX11" fmla="*/ 1508135 w 1595967"/>
                <a:gd name="connsiteY11" fmla="*/ 1136322 h 1667044"/>
                <a:gd name="connsiteX12" fmla="*/ 1136893 w 1595967"/>
                <a:gd name="connsiteY12" fmla="*/ 1396534 h 1667044"/>
                <a:gd name="connsiteX13" fmla="*/ 728787 w 1595967"/>
                <a:gd name="connsiteY13" fmla="*/ 1667044 h 1667044"/>
                <a:gd name="connsiteX14" fmla="*/ 685924 w 1595967"/>
                <a:gd name="connsiteY14" fmla="*/ 1667044 h 1667044"/>
                <a:gd name="connsiteX15" fmla="*/ 243012 w 1595967"/>
                <a:gd name="connsiteY15" fmla="*/ 1224132 h 1667044"/>
                <a:gd name="connsiteX16" fmla="*/ 243012 w 1595967"/>
                <a:gd name="connsiteY16" fmla="*/ 1081257 h 1667044"/>
                <a:gd name="connsiteX17" fmla="*/ 8288 w 1595967"/>
                <a:gd name="connsiteY17" fmla="*/ 615950 h 1667044"/>
                <a:gd name="connsiteX18" fmla="*/ 38640 w 1595967"/>
                <a:gd name="connsiteY18" fmla="*/ 502675 h 1667044"/>
                <a:gd name="connsiteX19" fmla="*/ 151915 w 1595967"/>
                <a:gd name="connsiteY19" fmla="*/ 533027 h 1667044"/>
                <a:gd name="connsiteX20" fmla="*/ 353195 w 1595967"/>
                <a:gd name="connsiteY20" fmla="*/ 852999 h 1667044"/>
                <a:gd name="connsiteX21" fmla="*/ 221920 w 1595967"/>
                <a:gd name="connsiteY21" fmla="*/ 263600 h 1667044"/>
                <a:gd name="connsiteX22" fmla="*/ 268086 w 1595967"/>
                <a:gd name="connsiteY22" fmla="*/ 126026 h 1667044"/>
                <a:gd name="connsiteX23" fmla="*/ 410048 w 1595967"/>
                <a:gd name="connsiteY23" fmla="*/ 213896 h 1667044"/>
                <a:gd name="connsiteX24" fmla="*/ 586797 w 1595967"/>
                <a:gd name="connsiteY24" fmla="*/ 787807 h 1667044"/>
                <a:gd name="connsiteX25" fmla="*/ 620650 w 1595967"/>
                <a:gd name="connsiteY25" fmla="*/ 110942 h 1667044"/>
                <a:gd name="connsiteX26" fmla="*/ 711834 w 1595967"/>
                <a:gd name="connsiteY26" fmla="*/ 2 h 1667044"/>
                <a:gd name="connsiteX0" fmla="*/ 711728 w 1595861"/>
                <a:gd name="connsiteY0" fmla="*/ 2 h 1667044"/>
                <a:gd name="connsiteX1" fmla="*/ 811692 w 1595861"/>
                <a:gd name="connsiteY1" fmla="*/ 113136 h 1667044"/>
                <a:gd name="connsiteX2" fmla="*/ 847319 w 1595861"/>
                <a:gd name="connsiteY2" fmla="*/ 781220 h 1667044"/>
                <a:gd name="connsiteX3" fmla="*/ 1024066 w 1595861"/>
                <a:gd name="connsiteY3" fmla="*/ 213894 h 1667044"/>
                <a:gd name="connsiteX4" fmla="*/ 1144081 w 1595861"/>
                <a:gd name="connsiteY4" fmla="*/ 134805 h 1667044"/>
                <a:gd name="connsiteX5" fmla="*/ 1203415 w 1595861"/>
                <a:gd name="connsiteY5" fmla="*/ 267989 h 1667044"/>
                <a:gd name="connsiteX6" fmla="*/ 1070919 w 1595861"/>
                <a:gd name="connsiteY6" fmla="*/ 804936 h 1667044"/>
                <a:gd name="connsiteX7" fmla="*/ 1070130 w 1595861"/>
                <a:gd name="connsiteY7" fmla="*/ 992192 h 1667044"/>
                <a:gd name="connsiteX8" fmla="*/ 1177444 w 1595861"/>
                <a:gd name="connsiteY8" fmla="*/ 1036119 h 1667044"/>
                <a:gd name="connsiteX9" fmla="*/ 1394866 w 1595861"/>
                <a:gd name="connsiteY9" fmla="*/ 900179 h 1667044"/>
                <a:gd name="connsiteX10" fmla="*/ 1582616 w 1595861"/>
                <a:gd name="connsiteY10" fmla="*/ 950954 h 1667044"/>
                <a:gd name="connsiteX11" fmla="*/ 1508029 w 1595861"/>
                <a:gd name="connsiteY11" fmla="*/ 1136322 h 1667044"/>
                <a:gd name="connsiteX12" fmla="*/ 1136787 w 1595861"/>
                <a:gd name="connsiteY12" fmla="*/ 1396534 h 1667044"/>
                <a:gd name="connsiteX13" fmla="*/ 728681 w 1595861"/>
                <a:gd name="connsiteY13" fmla="*/ 1667044 h 1667044"/>
                <a:gd name="connsiteX14" fmla="*/ 685818 w 1595861"/>
                <a:gd name="connsiteY14" fmla="*/ 1667044 h 1667044"/>
                <a:gd name="connsiteX15" fmla="*/ 242906 w 1595861"/>
                <a:gd name="connsiteY15" fmla="*/ 1224132 h 1667044"/>
                <a:gd name="connsiteX16" fmla="*/ 242906 w 1595861"/>
                <a:gd name="connsiteY16" fmla="*/ 1081257 h 1667044"/>
                <a:gd name="connsiteX17" fmla="*/ 8182 w 1595861"/>
                <a:gd name="connsiteY17" fmla="*/ 615950 h 1667044"/>
                <a:gd name="connsiteX18" fmla="*/ 38534 w 1595861"/>
                <a:gd name="connsiteY18" fmla="*/ 502675 h 1667044"/>
                <a:gd name="connsiteX19" fmla="*/ 147418 w 1595861"/>
                <a:gd name="connsiteY19" fmla="*/ 537418 h 1667044"/>
                <a:gd name="connsiteX20" fmla="*/ 353089 w 1595861"/>
                <a:gd name="connsiteY20" fmla="*/ 852999 h 1667044"/>
                <a:gd name="connsiteX21" fmla="*/ 221814 w 1595861"/>
                <a:gd name="connsiteY21" fmla="*/ 263600 h 1667044"/>
                <a:gd name="connsiteX22" fmla="*/ 267980 w 1595861"/>
                <a:gd name="connsiteY22" fmla="*/ 126026 h 1667044"/>
                <a:gd name="connsiteX23" fmla="*/ 409942 w 1595861"/>
                <a:gd name="connsiteY23" fmla="*/ 213896 h 1667044"/>
                <a:gd name="connsiteX24" fmla="*/ 586691 w 1595861"/>
                <a:gd name="connsiteY24" fmla="*/ 787807 h 1667044"/>
                <a:gd name="connsiteX25" fmla="*/ 620544 w 1595861"/>
                <a:gd name="connsiteY25" fmla="*/ 110942 h 1667044"/>
                <a:gd name="connsiteX26" fmla="*/ 711728 w 1595861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9695 w 1598112"/>
                <a:gd name="connsiteY8" fmla="*/ 1036119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0916 w 1598112"/>
                <a:gd name="connsiteY8" fmla="*/ 1029534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87883"/>
                <a:gd name="connsiteY0" fmla="*/ 2 h 1667044"/>
                <a:gd name="connsiteX1" fmla="*/ 813943 w 1587883"/>
                <a:gd name="connsiteY1" fmla="*/ 113136 h 1667044"/>
                <a:gd name="connsiteX2" fmla="*/ 849570 w 1587883"/>
                <a:gd name="connsiteY2" fmla="*/ 781220 h 1667044"/>
                <a:gd name="connsiteX3" fmla="*/ 1026317 w 1587883"/>
                <a:gd name="connsiteY3" fmla="*/ 213894 h 1667044"/>
                <a:gd name="connsiteX4" fmla="*/ 1146332 w 1587883"/>
                <a:gd name="connsiteY4" fmla="*/ 134805 h 1667044"/>
                <a:gd name="connsiteX5" fmla="*/ 1205666 w 1587883"/>
                <a:gd name="connsiteY5" fmla="*/ 267989 h 1667044"/>
                <a:gd name="connsiteX6" fmla="*/ 1073170 w 1587883"/>
                <a:gd name="connsiteY6" fmla="*/ 804936 h 1667044"/>
                <a:gd name="connsiteX7" fmla="*/ 1072381 w 1587883"/>
                <a:gd name="connsiteY7" fmla="*/ 992192 h 1667044"/>
                <a:gd name="connsiteX8" fmla="*/ 1170916 w 1587883"/>
                <a:gd name="connsiteY8" fmla="*/ 1029534 h 1667044"/>
                <a:gd name="connsiteX9" fmla="*/ 1397117 w 1587883"/>
                <a:gd name="connsiteY9" fmla="*/ 900179 h 1667044"/>
                <a:gd name="connsiteX10" fmla="*/ 1584867 w 1587883"/>
                <a:gd name="connsiteY10" fmla="*/ 950954 h 1667044"/>
                <a:gd name="connsiteX11" fmla="*/ 1490526 w 1587883"/>
                <a:gd name="connsiteY11" fmla="*/ 1120958 h 1667044"/>
                <a:gd name="connsiteX12" fmla="*/ 1139038 w 1587883"/>
                <a:gd name="connsiteY12" fmla="*/ 1396534 h 1667044"/>
                <a:gd name="connsiteX13" fmla="*/ 730932 w 1587883"/>
                <a:gd name="connsiteY13" fmla="*/ 1667044 h 1667044"/>
                <a:gd name="connsiteX14" fmla="*/ 688069 w 1587883"/>
                <a:gd name="connsiteY14" fmla="*/ 1667044 h 1667044"/>
                <a:gd name="connsiteX15" fmla="*/ 245157 w 1587883"/>
                <a:gd name="connsiteY15" fmla="*/ 1224132 h 1667044"/>
                <a:gd name="connsiteX16" fmla="*/ 245157 w 1587883"/>
                <a:gd name="connsiteY16" fmla="*/ 1081257 h 1667044"/>
                <a:gd name="connsiteX17" fmla="*/ 10433 w 1587883"/>
                <a:gd name="connsiteY17" fmla="*/ 615950 h 1667044"/>
                <a:gd name="connsiteX18" fmla="*/ 40785 w 1587883"/>
                <a:gd name="connsiteY18" fmla="*/ 502675 h 1667044"/>
                <a:gd name="connsiteX19" fmla="*/ 149669 w 1587883"/>
                <a:gd name="connsiteY19" fmla="*/ 537418 h 1667044"/>
                <a:gd name="connsiteX20" fmla="*/ 355340 w 1587883"/>
                <a:gd name="connsiteY20" fmla="*/ 852999 h 1667044"/>
                <a:gd name="connsiteX21" fmla="*/ 224065 w 1587883"/>
                <a:gd name="connsiteY21" fmla="*/ 263600 h 1667044"/>
                <a:gd name="connsiteX22" fmla="*/ 270231 w 1587883"/>
                <a:gd name="connsiteY22" fmla="*/ 126026 h 1667044"/>
                <a:gd name="connsiteX23" fmla="*/ 412193 w 1587883"/>
                <a:gd name="connsiteY23" fmla="*/ 213896 h 1667044"/>
                <a:gd name="connsiteX24" fmla="*/ 588942 w 1587883"/>
                <a:gd name="connsiteY24" fmla="*/ 787807 h 1667044"/>
                <a:gd name="connsiteX25" fmla="*/ 622795 w 1587883"/>
                <a:gd name="connsiteY25" fmla="*/ 110942 h 1667044"/>
                <a:gd name="connsiteX26" fmla="*/ 713979 w 1587883"/>
                <a:gd name="connsiteY26" fmla="*/ 2 h 1667044"/>
                <a:gd name="connsiteX0" fmla="*/ 713979 w 1555959"/>
                <a:gd name="connsiteY0" fmla="*/ 2 h 1667044"/>
                <a:gd name="connsiteX1" fmla="*/ 813943 w 1555959"/>
                <a:gd name="connsiteY1" fmla="*/ 113136 h 1667044"/>
                <a:gd name="connsiteX2" fmla="*/ 849570 w 1555959"/>
                <a:gd name="connsiteY2" fmla="*/ 781220 h 1667044"/>
                <a:gd name="connsiteX3" fmla="*/ 1026317 w 1555959"/>
                <a:gd name="connsiteY3" fmla="*/ 213894 h 1667044"/>
                <a:gd name="connsiteX4" fmla="*/ 1146332 w 1555959"/>
                <a:gd name="connsiteY4" fmla="*/ 134805 h 1667044"/>
                <a:gd name="connsiteX5" fmla="*/ 1205666 w 1555959"/>
                <a:gd name="connsiteY5" fmla="*/ 267989 h 1667044"/>
                <a:gd name="connsiteX6" fmla="*/ 1073170 w 1555959"/>
                <a:gd name="connsiteY6" fmla="*/ 804936 h 1667044"/>
                <a:gd name="connsiteX7" fmla="*/ 1072381 w 1555959"/>
                <a:gd name="connsiteY7" fmla="*/ 992192 h 1667044"/>
                <a:gd name="connsiteX8" fmla="*/ 1170916 w 1555959"/>
                <a:gd name="connsiteY8" fmla="*/ 1029534 h 1667044"/>
                <a:gd name="connsiteX9" fmla="*/ 1397117 w 1555959"/>
                <a:gd name="connsiteY9" fmla="*/ 900179 h 1667044"/>
                <a:gd name="connsiteX10" fmla="*/ 1549748 w 1555959"/>
                <a:gd name="connsiteY10" fmla="*/ 935590 h 1667044"/>
                <a:gd name="connsiteX11" fmla="*/ 1490526 w 1555959"/>
                <a:gd name="connsiteY11" fmla="*/ 1120958 h 1667044"/>
                <a:gd name="connsiteX12" fmla="*/ 1139038 w 1555959"/>
                <a:gd name="connsiteY12" fmla="*/ 1396534 h 1667044"/>
                <a:gd name="connsiteX13" fmla="*/ 730932 w 1555959"/>
                <a:gd name="connsiteY13" fmla="*/ 1667044 h 1667044"/>
                <a:gd name="connsiteX14" fmla="*/ 688069 w 1555959"/>
                <a:gd name="connsiteY14" fmla="*/ 1667044 h 1667044"/>
                <a:gd name="connsiteX15" fmla="*/ 245157 w 1555959"/>
                <a:gd name="connsiteY15" fmla="*/ 1224132 h 1667044"/>
                <a:gd name="connsiteX16" fmla="*/ 245157 w 1555959"/>
                <a:gd name="connsiteY16" fmla="*/ 1081257 h 1667044"/>
                <a:gd name="connsiteX17" fmla="*/ 10433 w 1555959"/>
                <a:gd name="connsiteY17" fmla="*/ 615950 h 1667044"/>
                <a:gd name="connsiteX18" fmla="*/ 40785 w 1555959"/>
                <a:gd name="connsiteY18" fmla="*/ 502675 h 1667044"/>
                <a:gd name="connsiteX19" fmla="*/ 149669 w 1555959"/>
                <a:gd name="connsiteY19" fmla="*/ 537418 h 1667044"/>
                <a:gd name="connsiteX20" fmla="*/ 355340 w 1555959"/>
                <a:gd name="connsiteY20" fmla="*/ 852999 h 1667044"/>
                <a:gd name="connsiteX21" fmla="*/ 224065 w 1555959"/>
                <a:gd name="connsiteY21" fmla="*/ 263600 h 1667044"/>
                <a:gd name="connsiteX22" fmla="*/ 270231 w 1555959"/>
                <a:gd name="connsiteY22" fmla="*/ 126026 h 1667044"/>
                <a:gd name="connsiteX23" fmla="*/ 412193 w 1555959"/>
                <a:gd name="connsiteY23" fmla="*/ 213896 h 1667044"/>
                <a:gd name="connsiteX24" fmla="*/ 588942 w 1555959"/>
                <a:gd name="connsiteY24" fmla="*/ 787807 h 1667044"/>
                <a:gd name="connsiteX25" fmla="*/ 622795 w 1555959"/>
                <a:gd name="connsiteY25" fmla="*/ 110942 h 1667044"/>
                <a:gd name="connsiteX26" fmla="*/ 713979 w 1555959"/>
                <a:gd name="connsiteY26" fmla="*/ 2 h 1667044"/>
                <a:gd name="connsiteX0" fmla="*/ 713979 w 1561641"/>
                <a:gd name="connsiteY0" fmla="*/ 2 h 1667044"/>
                <a:gd name="connsiteX1" fmla="*/ 813943 w 1561641"/>
                <a:gd name="connsiteY1" fmla="*/ 113136 h 1667044"/>
                <a:gd name="connsiteX2" fmla="*/ 849570 w 1561641"/>
                <a:gd name="connsiteY2" fmla="*/ 781220 h 1667044"/>
                <a:gd name="connsiteX3" fmla="*/ 1026317 w 1561641"/>
                <a:gd name="connsiteY3" fmla="*/ 213894 h 1667044"/>
                <a:gd name="connsiteX4" fmla="*/ 1146332 w 1561641"/>
                <a:gd name="connsiteY4" fmla="*/ 134805 h 1667044"/>
                <a:gd name="connsiteX5" fmla="*/ 1205666 w 1561641"/>
                <a:gd name="connsiteY5" fmla="*/ 267989 h 1667044"/>
                <a:gd name="connsiteX6" fmla="*/ 1073170 w 1561641"/>
                <a:gd name="connsiteY6" fmla="*/ 804936 h 1667044"/>
                <a:gd name="connsiteX7" fmla="*/ 1072381 w 1561641"/>
                <a:gd name="connsiteY7" fmla="*/ 992192 h 1667044"/>
                <a:gd name="connsiteX8" fmla="*/ 1170916 w 1561641"/>
                <a:gd name="connsiteY8" fmla="*/ 1029534 h 1667044"/>
                <a:gd name="connsiteX9" fmla="*/ 1397117 w 1561641"/>
                <a:gd name="connsiteY9" fmla="*/ 900179 h 1667044"/>
                <a:gd name="connsiteX10" fmla="*/ 1549748 w 1561641"/>
                <a:gd name="connsiteY10" fmla="*/ 935590 h 1667044"/>
                <a:gd name="connsiteX11" fmla="*/ 1490526 w 1561641"/>
                <a:gd name="connsiteY11" fmla="*/ 1120958 h 1667044"/>
                <a:gd name="connsiteX12" fmla="*/ 1139038 w 1561641"/>
                <a:gd name="connsiteY12" fmla="*/ 1396534 h 1667044"/>
                <a:gd name="connsiteX13" fmla="*/ 730932 w 1561641"/>
                <a:gd name="connsiteY13" fmla="*/ 1667044 h 1667044"/>
                <a:gd name="connsiteX14" fmla="*/ 688069 w 1561641"/>
                <a:gd name="connsiteY14" fmla="*/ 1667044 h 1667044"/>
                <a:gd name="connsiteX15" fmla="*/ 245157 w 1561641"/>
                <a:gd name="connsiteY15" fmla="*/ 1224132 h 1667044"/>
                <a:gd name="connsiteX16" fmla="*/ 245157 w 1561641"/>
                <a:gd name="connsiteY16" fmla="*/ 1081257 h 1667044"/>
                <a:gd name="connsiteX17" fmla="*/ 10433 w 1561641"/>
                <a:gd name="connsiteY17" fmla="*/ 615950 h 1667044"/>
                <a:gd name="connsiteX18" fmla="*/ 40785 w 1561641"/>
                <a:gd name="connsiteY18" fmla="*/ 502675 h 1667044"/>
                <a:gd name="connsiteX19" fmla="*/ 149669 w 1561641"/>
                <a:gd name="connsiteY19" fmla="*/ 537418 h 1667044"/>
                <a:gd name="connsiteX20" fmla="*/ 355340 w 1561641"/>
                <a:gd name="connsiteY20" fmla="*/ 852999 h 1667044"/>
                <a:gd name="connsiteX21" fmla="*/ 224065 w 1561641"/>
                <a:gd name="connsiteY21" fmla="*/ 263600 h 1667044"/>
                <a:gd name="connsiteX22" fmla="*/ 270231 w 1561641"/>
                <a:gd name="connsiteY22" fmla="*/ 126026 h 1667044"/>
                <a:gd name="connsiteX23" fmla="*/ 412193 w 1561641"/>
                <a:gd name="connsiteY23" fmla="*/ 213896 h 1667044"/>
                <a:gd name="connsiteX24" fmla="*/ 588942 w 1561641"/>
                <a:gd name="connsiteY24" fmla="*/ 787807 h 1667044"/>
                <a:gd name="connsiteX25" fmla="*/ 622795 w 1561641"/>
                <a:gd name="connsiteY25" fmla="*/ 110942 h 1667044"/>
                <a:gd name="connsiteX26" fmla="*/ 713979 w 1561641"/>
                <a:gd name="connsiteY26" fmla="*/ 2 h 1667044"/>
                <a:gd name="connsiteX0" fmla="*/ 713979 w 1557053"/>
                <a:gd name="connsiteY0" fmla="*/ 2 h 1667044"/>
                <a:gd name="connsiteX1" fmla="*/ 813943 w 1557053"/>
                <a:gd name="connsiteY1" fmla="*/ 113136 h 1667044"/>
                <a:gd name="connsiteX2" fmla="*/ 849570 w 1557053"/>
                <a:gd name="connsiteY2" fmla="*/ 781220 h 1667044"/>
                <a:gd name="connsiteX3" fmla="*/ 1026317 w 1557053"/>
                <a:gd name="connsiteY3" fmla="*/ 213894 h 1667044"/>
                <a:gd name="connsiteX4" fmla="*/ 1146332 w 1557053"/>
                <a:gd name="connsiteY4" fmla="*/ 134805 h 1667044"/>
                <a:gd name="connsiteX5" fmla="*/ 1205666 w 1557053"/>
                <a:gd name="connsiteY5" fmla="*/ 267989 h 1667044"/>
                <a:gd name="connsiteX6" fmla="*/ 1073170 w 1557053"/>
                <a:gd name="connsiteY6" fmla="*/ 804936 h 1667044"/>
                <a:gd name="connsiteX7" fmla="*/ 1072381 w 1557053"/>
                <a:gd name="connsiteY7" fmla="*/ 992192 h 1667044"/>
                <a:gd name="connsiteX8" fmla="*/ 1170916 w 1557053"/>
                <a:gd name="connsiteY8" fmla="*/ 1029534 h 1667044"/>
                <a:gd name="connsiteX9" fmla="*/ 1381753 w 1557053"/>
                <a:gd name="connsiteY9" fmla="*/ 913349 h 1667044"/>
                <a:gd name="connsiteX10" fmla="*/ 1549748 w 1557053"/>
                <a:gd name="connsiteY10" fmla="*/ 935590 h 1667044"/>
                <a:gd name="connsiteX11" fmla="*/ 1490526 w 1557053"/>
                <a:gd name="connsiteY11" fmla="*/ 1120958 h 1667044"/>
                <a:gd name="connsiteX12" fmla="*/ 1139038 w 1557053"/>
                <a:gd name="connsiteY12" fmla="*/ 1396534 h 1667044"/>
                <a:gd name="connsiteX13" fmla="*/ 730932 w 1557053"/>
                <a:gd name="connsiteY13" fmla="*/ 1667044 h 1667044"/>
                <a:gd name="connsiteX14" fmla="*/ 688069 w 1557053"/>
                <a:gd name="connsiteY14" fmla="*/ 1667044 h 1667044"/>
                <a:gd name="connsiteX15" fmla="*/ 245157 w 1557053"/>
                <a:gd name="connsiteY15" fmla="*/ 1224132 h 1667044"/>
                <a:gd name="connsiteX16" fmla="*/ 245157 w 1557053"/>
                <a:gd name="connsiteY16" fmla="*/ 1081257 h 1667044"/>
                <a:gd name="connsiteX17" fmla="*/ 10433 w 1557053"/>
                <a:gd name="connsiteY17" fmla="*/ 615950 h 1667044"/>
                <a:gd name="connsiteX18" fmla="*/ 40785 w 1557053"/>
                <a:gd name="connsiteY18" fmla="*/ 502675 h 1667044"/>
                <a:gd name="connsiteX19" fmla="*/ 149669 w 1557053"/>
                <a:gd name="connsiteY19" fmla="*/ 537418 h 1667044"/>
                <a:gd name="connsiteX20" fmla="*/ 355340 w 1557053"/>
                <a:gd name="connsiteY20" fmla="*/ 852999 h 1667044"/>
                <a:gd name="connsiteX21" fmla="*/ 224065 w 1557053"/>
                <a:gd name="connsiteY21" fmla="*/ 263600 h 1667044"/>
                <a:gd name="connsiteX22" fmla="*/ 270231 w 1557053"/>
                <a:gd name="connsiteY22" fmla="*/ 126026 h 1667044"/>
                <a:gd name="connsiteX23" fmla="*/ 412193 w 1557053"/>
                <a:gd name="connsiteY23" fmla="*/ 213896 h 1667044"/>
                <a:gd name="connsiteX24" fmla="*/ 588942 w 1557053"/>
                <a:gd name="connsiteY24" fmla="*/ 787807 h 1667044"/>
                <a:gd name="connsiteX25" fmla="*/ 622795 w 1557053"/>
                <a:gd name="connsiteY25" fmla="*/ 110942 h 1667044"/>
                <a:gd name="connsiteX26" fmla="*/ 713979 w 1557053"/>
                <a:gd name="connsiteY26" fmla="*/ 2 h 1667044"/>
                <a:gd name="connsiteX0" fmla="*/ 713979 w 1559893"/>
                <a:gd name="connsiteY0" fmla="*/ 2 h 1667044"/>
                <a:gd name="connsiteX1" fmla="*/ 813943 w 1559893"/>
                <a:gd name="connsiteY1" fmla="*/ 113136 h 1667044"/>
                <a:gd name="connsiteX2" fmla="*/ 849570 w 1559893"/>
                <a:gd name="connsiteY2" fmla="*/ 781220 h 1667044"/>
                <a:gd name="connsiteX3" fmla="*/ 1026317 w 1559893"/>
                <a:gd name="connsiteY3" fmla="*/ 213894 h 1667044"/>
                <a:gd name="connsiteX4" fmla="*/ 1146332 w 1559893"/>
                <a:gd name="connsiteY4" fmla="*/ 134805 h 1667044"/>
                <a:gd name="connsiteX5" fmla="*/ 1205666 w 1559893"/>
                <a:gd name="connsiteY5" fmla="*/ 267989 h 1667044"/>
                <a:gd name="connsiteX6" fmla="*/ 1073170 w 1559893"/>
                <a:gd name="connsiteY6" fmla="*/ 804936 h 1667044"/>
                <a:gd name="connsiteX7" fmla="*/ 1072381 w 1559893"/>
                <a:gd name="connsiteY7" fmla="*/ 992192 h 1667044"/>
                <a:gd name="connsiteX8" fmla="*/ 1170916 w 1559893"/>
                <a:gd name="connsiteY8" fmla="*/ 1029534 h 1667044"/>
                <a:gd name="connsiteX9" fmla="*/ 1381753 w 1559893"/>
                <a:gd name="connsiteY9" fmla="*/ 913349 h 1667044"/>
                <a:gd name="connsiteX10" fmla="*/ 1549748 w 1559893"/>
                <a:gd name="connsiteY10" fmla="*/ 935590 h 1667044"/>
                <a:gd name="connsiteX11" fmla="*/ 1490526 w 1559893"/>
                <a:gd name="connsiteY11" fmla="*/ 1120958 h 1667044"/>
                <a:gd name="connsiteX12" fmla="*/ 1139038 w 1559893"/>
                <a:gd name="connsiteY12" fmla="*/ 1396534 h 1667044"/>
                <a:gd name="connsiteX13" fmla="*/ 730932 w 1559893"/>
                <a:gd name="connsiteY13" fmla="*/ 1667044 h 1667044"/>
                <a:gd name="connsiteX14" fmla="*/ 688069 w 1559893"/>
                <a:gd name="connsiteY14" fmla="*/ 1667044 h 1667044"/>
                <a:gd name="connsiteX15" fmla="*/ 245157 w 1559893"/>
                <a:gd name="connsiteY15" fmla="*/ 1224132 h 1667044"/>
                <a:gd name="connsiteX16" fmla="*/ 245157 w 1559893"/>
                <a:gd name="connsiteY16" fmla="*/ 1081257 h 1667044"/>
                <a:gd name="connsiteX17" fmla="*/ 10433 w 1559893"/>
                <a:gd name="connsiteY17" fmla="*/ 615950 h 1667044"/>
                <a:gd name="connsiteX18" fmla="*/ 40785 w 1559893"/>
                <a:gd name="connsiteY18" fmla="*/ 502675 h 1667044"/>
                <a:gd name="connsiteX19" fmla="*/ 149669 w 1559893"/>
                <a:gd name="connsiteY19" fmla="*/ 537418 h 1667044"/>
                <a:gd name="connsiteX20" fmla="*/ 355340 w 1559893"/>
                <a:gd name="connsiteY20" fmla="*/ 852999 h 1667044"/>
                <a:gd name="connsiteX21" fmla="*/ 224065 w 1559893"/>
                <a:gd name="connsiteY21" fmla="*/ 263600 h 1667044"/>
                <a:gd name="connsiteX22" fmla="*/ 270231 w 1559893"/>
                <a:gd name="connsiteY22" fmla="*/ 126026 h 1667044"/>
                <a:gd name="connsiteX23" fmla="*/ 412193 w 1559893"/>
                <a:gd name="connsiteY23" fmla="*/ 213896 h 1667044"/>
                <a:gd name="connsiteX24" fmla="*/ 588942 w 1559893"/>
                <a:gd name="connsiteY24" fmla="*/ 787807 h 1667044"/>
                <a:gd name="connsiteX25" fmla="*/ 622795 w 1559893"/>
                <a:gd name="connsiteY25" fmla="*/ 110942 h 1667044"/>
                <a:gd name="connsiteX26" fmla="*/ 713979 w 155989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60423" h="1667044">
                  <a:moveTo>
                    <a:pt x="714509" y="2"/>
                  </a:moveTo>
                  <a:cubicBezTo>
                    <a:pt x="770510" y="368"/>
                    <a:pt x="814473" y="53078"/>
                    <a:pt x="814473" y="113136"/>
                  </a:cubicBezTo>
                  <a:cubicBezTo>
                    <a:pt x="820495" y="337294"/>
                    <a:pt x="814704" y="764427"/>
                    <a:pt x="850100" y="781220"/>
                  </a:cubicBezTo>
                  <a:cubicBezTo>
                    <a:pt x="885496" y="798013"/>
                    <a:pt x="972321" y="403734"/>
                    <a:pt x="1026847" y="213894"/>
                  </a:cubicBezTo>
                  <a:cubicBezTo>
                    <a:pt x="1042391" y="155882"/>
                    <a:pt x="1092826" y="121399"/>
                    <a:pt x="1146862" y="134805"/>
                  </a:cubicBezTo>
                  <a:cubicBezTo>
                    <a:pt x="1200898" y="148211"/>
                    <a:pt x="1221740" y="209977"/>
                    <a:pt x="1206196" y="267989"/>
                  </a:cubicBezTo>
                  <a:lnTo>
                    <a:pt x="1073700" y="804936"/>
                  </a:lnTo>
                  <a:cubicBezTo>
                    <a:pt x="1070062" y="858332"/>
                    <a:pt x="1056620" y="954759"/>
                    <a:pt x="1072911" y="992192"/>
                  </a:cubicBezTo>
                  <a:cubicBezTo>
                    <a:pt x="1089202" y="1029625"/>
                    <a:pt x="1146911" y="1045164"/>
                    <a:pt x="1171446" y="1029534"/>
                  </a:cubicBezTo>
                  <a:lnTo>
                    <a:pt x="1382283" y="913349"/>
                  </a:lnTo>
                  <a:cubicBezTo>
                    <a:pt x="1445519" y="876839"/>
                    <a:pt x="1525564" y="892209"/>
                    <a:pt x="1550278" y="935590"/>
                  </a:cubicBezTo>
                  <a:cubicBezTo>
                    <a:pt x="1574992" y="978971"/>
                    <a:pt x="1554292" y="1084449"/>
                    <a:pt x="1491056" y="1120958"/>
                  </a:cubicBezTo>
                  <a:lnTo>
                    <a:pt x="1139568" y="1396534"/>
                  </a:lnTo>
                  <a:cubicBezTo>
                    <a:pt x="1072331" y="1555502"/>
                    <a:pt x="914923" y="1667044"/>
                    <a:pt x="731462" y="1667044"/>
                  </a:cubicBezTo>
                  <a:lnTo>
                    <a:pt x="688599" y="1667044"/>
                  </a:lnTo>
                  <a:cubicBezTo>
                    <a:pt x="443985" y="1667044"/>
                    <a:pt x="245687" y="1468746"/>
                    <a:pt x="245687" y="1224132"/>
                  </a:cubicBezTo>
                  <a:lnTo>
                    <a:pt x="245687" y="1081257"/>
                  </a:lnTo>
                  <a:lnTo>
                    <a:pt x="10963" y="615950"/>
                  </a:lnTo>
                  <a:cubicBezTo>
                    <a:pt x="-11936" y="576289"/>
                    <a:pt x="2746" y="515763"/>
                    <a:pt x="39121" y="498284"/>
                  </a:cubicBezTo>
                  <a:cubicBezTo>
                    <a:pt x="75496" y="480805"/>
                    <a:pt x="97773" y="479031"/>
                    <a:pt x="150199" y="537418"/>
                  </a:cubicBezTo>
                  <a:cubicBezTo>
                    <a:pt x="202625" y="595805"/>
                    <a:pt x="332497" y="872295"/>
                    <a:pt x="355870" y="852999"/>
                  </a:cubicBezTo>
                  <a:cubicBezTo>
                    <a:pt x="379243" y="833703"/>
                    <a:pt x="271280" y="458603"/>
                    <a:pt x="224595" y="263600"/>
                  </a:cubicBezTo>
                  <a:cubicBezTo>
                    <a:pt x="209051" y="205588"/>
                    <a:pt x="230627" y="132115"/>
                    <a:pt x="277346" y="119441"/>
                  </a:cubicBezTo>
                  <a:cubicBezTo>
                    <a:pt x="324065" y="106767"/>
                    <a:pt x="363263" y="105063"/>
                    <a:pt x="412723" y="213896"/>
                  </a:cubicBezTo>
                  <a:cubicBezTo>
                    <a:pt x="467249" y="405932"/>
                    <a:pt x="554372" y="804966"/>
                    <a:pt x="589472" y="787807"/>
                  </a:cubicBezTo>
                  <a:cubicBezTo>
                    <a:pt x="624572" y="770648"/>
                    <a:pt x="614967" y="337296"/>
                    <a:pt x="623325" y="110942"/>
                  </a:cubicBezTo>
                  <a:cubicBezTo>
                    <a:pt x="623325" y="50884"/>
                    <a:pt x="658508" y="-364"/>
                    <a:pt x="714509" y="2"/>
                  </a:cubicBez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" name="月 20">
              <a:extLst>
                <a:ext uri="{FF2B5EF4-FFF2-40B4-BE49-F238E27FC236}">
                  <a16:creationId xmlns:a16="http://schemas.microsoft.com/office/drawing/2014/main" id="{20BF0ACF-F0D3-5A2F-65D8-681877E804A4}"/>
                </a:ext>
              </a:extLst>
            </p:cNvPr>
            <p:cNvSpPr/>
            <p:nvPr/>
          </p:nvSpPr>
          <p:spPr bwMode="auto">
            <a:xfrm rot="15300000">
              <a:off x="7813237" y="4854388"/>
              <a:ext cx="152088" cy="481664"/>
            </a:xfrm>
            <a:prstGeom prst="moon">
              <a:avLst>
                <a:gd name="adj" fmla="val 3989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" name="月 21">
              <a:extLst>
                <a:ext uri="{FF2B5EF4-FFF2-40B4-BE49-F238E27FC236}">
                  <a16:creationId xmlns:a16="http://schemas.microsoft.com/office/drawing/2014/main" id="{31EB2ABD-D4FC-EE22-6AE5-947926B550A6}"/>
                </a:ext>
              </a:extLst>
            </p:cNvPr>
            <p:cNvSpPr/>
            <p:nvPr/>
          </p:nvSpPr>
          <p:spPr bwMode="auto">
            <a:xfrm rot="6300000" flipH="1">
              <a:off x="8535877" y="4854388"/>
              <a:ext cx="152088" cy="481664"/>
            </a:xfrm>
            <a:prstGeom prst="moon">
              <a:avLst>
                <a:gd name="adj" fmla="val 3989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58FE62F8-8561-07A7-E7A8-D72289C60719}"/>
                </a:ext>
              </a:extLst>
            </p:cNvPr>
            <p:cNvSpPr/>
            <p:nvPr/>
          </p:nvSpPr>
          <p:spPr bwMode="auto">
            <a:xfrm rot="5400000">
              <a:off x="7942112" y="4254399"/>
              <a:ext cx="658801" cy="1208609"/>
            </a:xfrm>
            <a:custGeom>
              <a:avLst/>
              <a:gdLst>
                <a:gd name="connsiteX0" fmla="*/ 0 w 658801"/>
                <a:gd name="connsiteY0" fmla="*/ 605351 h 1208609"/>
                <a:gd name="connsiteX1" fmla="*/ 142139 w 658801"/>
                <a:gd name="connsiteY1" fmla="*/ 257383 h 1208609"/>
                <a:gd name="connsiteX2" fmla="*/ 168783 w 658801"/>
                <a:gd name="connsiteY2" fmla="*/ 238559 h 1208609"/>
                <a:gd name="connsiteX3" fmla="*/ 169785 w 658801"/>
                <a:gd name="connsiteY3" fmla="*/ 236464 h 1208609"/>
                <a:gd name="connsiteX4" fmla="*/ 658801 w 658801"/>
                <a:gd name="connsiteY4" fmla="*/ 34245 h 1208609"/>
                <a:gd name="connsiteX5" fmla="*/ 317285 w 658801"/>
                <a:gd name="connsiteY5" fmla="*/ 565320 h 1208609"/>
                <a:gd name="connsiteX6" fmla="*/ 301727 w 658801"/>
                <a:gd name="connsiteY6" fmla="*/ 604306 h 1208609"/>
                <a:gd name="connsiteX7" fmla="*/ 317284 w 658801"/>
                <a:gd name="connsiteY7" fmla="*/ 643290 h 1208609"/>
                <a:gd name="connsiteX8" fmla="*/ 658800 w 658801"/>
                <a:gd name="connsiteY8" fmla="*/ 1174364 h 1208609"/>
                <a:gd name="connsiteX9" fmla="*/ 217742 w 658801"/>
                <a:gd name="connsiteY9" fmla="*/ 1042111 h 1208609"/>
                <a:gd name="connsiteX10" fmla="*/ 170723 w 658801"/>
                <a:gd name="connsiteY10" fmla="*/ 973514 h 1208609"/>
                <a:gd name="connsiteX11" fmla="*/ 142139 w 658801"/>
                <a:gd name="connsiteY11" fmla="*/ 953319 h 1208609"/>
                <a:gd name="connsiteX12" fmla="*/ 0 w 658801"/>
                <a:gd name="connsiteY12" fmla="*/ 605351 h 1208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8801" h="1208609">
                  <a:moveTo>
                    <a:pt x="0" y="605351"/>
                  </a:moveTo>
                  <a:cubicBezTo>
                    <a:pt x="0" y="460502"/>
                    <a:pt x="56383" y="332795"/>
                    <a:pt x="142139" y="257383"/>
                  </a:cubicBezTo>
                  <a:lnTo>
                    <a:pt x="168783" y="238559"/>
                  </a:lnTo>
                  <a:lnTo>
                    <a:pt x="169785" y="236464"/>
                  </a:lnTo>
                  <a:cubicBezTo>
                    <a:pt x="285664" y="35756"/>
                    <a:pt x="504604" y="-54781"/>
                    <a:pt x="658801" y="34245"/>
                  </a:cubicBezTo>
                  <a:cubicBezTo>
                    <a:pt x="520631" y="192964"/>
                    <a:pt x="404948" y="373183"/>
                    <a:pt x="317285" y="565320"/>
                  </a:cubicBezTo>
                  <a:lnTo>
                    <a:pt x="301727" y="604306"/>
                  </a:lnTo>
                  <a:lnTo>
                    <a:pt x="317284" y="643290"/>
                  </a:lnTo>
                  <a:cubicBezTo>
                    <a:pt x="404947" y="835427"/>
                    <a:pt x="520630" y="1015645"/>
                    <a:pt x="658800" y="1174364"/>
                  </a:cubicBezTo>
                  <a:cubicBezTo>
                    <a:pt x="523878" y="1252262"/>
                    <a:pt x="339387" y="1192682"/>
                    <a:pt x="217742" y="1042111"/>
                  </a:cubicBezTo>
                  <a:lnTo>
                    <a:pt x="170723" y="973514"/>
                  </a:lnTo>
                  <a:lnTo>
                    <a:pt x="142139" y="953319"/>
                  </a:lnTo>
                  <a:cubicBezTo>
                    <a:pt x="56383" y="877908"/>
                    <a:pt x="0" y="750200"/>
                    <a:pt x="0" y="60535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C5C80594-809A-276E-7F11-3F28C2311706}"/>
              </a:ext>
            </a:extLst>
          </p:cNvPr>
          <p:cNvSpPr txBox="1"/>
          <p:nvPr/>
        </p:nvSpPr>
        <p:spPr>
          <a:xfrm rot="20700000">
            <a:off x="4526365" y="5150841"/>
            <a:ext cx="1314524" cy="533676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en-US" altLang="ja-JP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NO!!</a:t>
            </a:r>
            <a:endParaRPr lang="en-US" altLang="zh-TW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90194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C88373-C6E6-F821-199F-22F9E6C989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EB987700-5AB0-6841-C348-E5F05771B6D2}"/>
              </a:ext>
            </a:extLst>
          </p:cNvPr>
          <p:cNvSpPr/>
          <p:nvPr/>
        </p:nvSpPr>
        <p:spPr>
          <a:xfrm>
            <a:off x="110836" y="7203634"/>
            <a:ext cx="6619148" cy="256076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F4B54A97-A518-343B-6050-1359BA7E8138}"/>
              </a:ext>
            </a:extLst>
          </p:cNvPr>
          <p:cNvGrpSpPr/>
          <p:nvPr/>
        </p:nvGrpSpPr>
        <p:grpSpPr>
          <a:xfrm>
            <a:off x="1318429" y="251834"/>
            <a:ext cx="4011457" cy="1119356"/>
            <a:chOff x="1428387" y="3072385"/>
            <a:chExt cx="4011457" cy="1119356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1F4631DB-871F-2F7C-3353-7730A3B3B00C}"/>
                </a:ext>
              </a:extLst>
            </p:cNvPr>
            <p:cNvGrpSpPr/>
            <p:nvPr/>
          </p:nvGrpSpPr>
          <p:grpSpPr>
            <a:xfrm>
              <a:off x="1428387" y="3072385"/>
              <a:ext cx="1273070" cy="1119356"/>
              <a:chOff x="11754773" y="2692064"/>
              <a:chExt cx="1571690" cy="1381921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973C2732-8341-8AC3-9A57-995223860504}"/>
                  </a:ext>
                </a:extLst>
              </p:cNvPr>
              <p:cNvGrpSpPr/>
              <p:nvPr/>
            </p:nvGrpSpPr>
            <p:grpSpPr>
              <a:xfrm>
                <a:off x="11754773" y="2692064"/>
                <a:ext cx="1571690" cy="1381921"/>
                <a:chOff x="6009033" y="774364"/>
                <a:chExt cx="1571690" cy="1381921"/>
              </a:xfrm>
            </p:grpSpPr>
            <p:sp>
              <p:nvSpPr>
                <p:cNvPr id="8" name="フリーフォーム 367">
                  <a:extLst>
                    <a:ext uri="{FF2B5EF4-FFF2-40B4-BE49-F238E27FC236}">
                      <a16:creationId xmlns:a16="http://schemas.microsoft.com/office/drawing/2014/main" id="{E6B7D222-7033-E5DA-E3E1-506EE73BD91B}"/>
                    </a:ext>
                  </a:extLst>
                </p:cNvPr>
                <p:cNvSpPr/>
                <p:nvPr/>
              </p:nvSpPr>
              <p:spPr bwMode="auto">
                <a:xfrm>
                  <a:off x="6009033" y="774364"/>
                  <a:ext cx="1571690" cy="1381921"/>
                </a:xfrm>
                <a:custGeom>
                  <a:avLst/>
                  <a:gdLst>
                    <a:gd name="connsiteX0" fmla="*/ 1323896 w 2614619"/>
                    <a:gd name="connsiteY0" fmla="*/ 0 h 2298923"/>
                    <a:gd name="connsiteX1" fmla="*/ 1326224 w 2614619"/>
                    <a:gd name="connsiteY1" fmla="*/ 783 h 2298923"/>
                    <a:gd name="connsiteX2" fmla="*/ 1334005 w 2614619"/>
                    <a:gd name="connsiteY2" fmla="*/ 952 h 2298923"/>
                    <a:gd name="connsiteX3" fmla="*/ 1440190 w 2614619"/>
                    <a:gd name="connsiteY3" fmla="*/ 74619 h 2298923"/>
                    <a:gd name="connsiteX4" fmla="*/ 2593853 w 2614619"/>
                    <a:gd name="connsiteY4" fmla="*/ 2072823 h 2298923"/>
                    <a:gd name="connsiteX5" fmla="*/ 2594443 w 2614619"/>
                    <a:gd name="connsiteY5" fmla="*/ 2074577 h 2298923"/>
                    <a:gd name="connsiteX6" fmla="*/ 2602715 w 2614619"/>
                    <a:gd name="connsiteY6" fmla="*/ 2086846 h 2298923"/>
                    <a:gd name="connsiteX7" fmla="*/ 2608945 w 2614619"/>
                    <a:gd name="connsiteY7" fmla="*/ 2117703 h 2298923"/>
                    <a:gd name="connsiteX8" fmla="*/ 2613026 w 2614619"/>
                    <a:gd name="connsiteY8" fmla="*/ 2129839 h 2298923"/>
                    <a:gd name="connsiteX9" fmla="*/ 2612607 w 2614619"/>
                    <a:gd name="connsiteY9" fmla="*/ 2135842 h 2298923"/>
                    <a:gd name="connsiteX10" fmla="*/ 2614619 w 2614619"/>
                    <a:gd name="connsiteY10" fmla="*/ 2145809 h 2298923"/>
                    <a:gd name="connsiteX11" fmla="*/ 2610484 w 2614619"/>
                    <a:gd name="connsiteY11" fmla="*/ 2166293 h 2298923"/>
                    <a:gd name="connsiteX12" fmla="*/ 2608986 w 2614619"/>
                    <a:gd name="connsiteY12" fmla="*/ 2187770 h 2298923"/>
                    <a:gd name="connsiteX13" fmla="*/ 2604145 w 2614619"/>
                    <a:gd name="connsiteY13" fmla="*/ 2197691 h 2298923"/>
                    <a:gd name="connsiteX14" fmla="*/ 2602715 w 2614619"/>
                    <a:gd name="connsiteY14" fmla="*/ 2204773 h 2298923"/>
                    <a:gd name="connsiteX15" fmla="*/ 2595381 w 2614619"/>
                    <a:gd name="connsiteY15" fmla="*/ 2215650 h 2298923"/>
                    <a:gd name="connsiteX16" fmla="*/ 2583519 w 2614619"/>
                    <a:gd name="connsiteY16" fmla="*/ 2239960 h 2298923"/>
                    <a:gd name="connsiteX17" fmla="*/ 2572348 w 2614619"/>
                    <a:gd name="connsiteY17" fmla="*/ 2249813 h 2298923"/>
                    <a:gd name="connsiteX18" fmla="*/ 2570251 w 2614619"/>
                    <a:gd name="connsiteY18" fmla="*/ 2252923 h 2298923"/>
                    <a:gd name="connsiteX19" fmla="*/ 2564186 w 2614619"/>
                    <a:gd name="connsiteY19" fmla="*/ 2257013 h 2298923"/>
                    <a:gd name="connsiteX20" fmla="*/ 2538407 w 2614619"/>
                    <a:gd name="connsiteY20" fmla="*/ 2279751 h 2298923"/>
                    <a:gd name="connsiteX21" fmla="*/ 2522553 w 2614619"/>
                    <a:gd name="connsiteY21" fmla="*/ 2285082 h 2298923"/>
                    <a:gd name="connsiteX22" fmla="*/ 2522101 w 2614619"/>
                    <a:gd name="connsiteY22" fmla="*/ 2285387 h 2298923"/>
                    <a:gd name="connsiteX23" fmla="*/ 2520963 w 2614619"/>
                    <a:gd name="connsiteY23" fmla="*/ 2285617 h 2298923"/>
                    <a:gd name="connsiteX24" fmla="*/ 2481391 w 2614619"/>
                    <a:gd name="connsiteY24" fmla="*/ 2298923 h 2298923"/>
                    <a:gd name="connsiteX25" fmla="*/ 2457983 w 2614619"/>
                    <a:gd name="connsiteY25" fmla="*/ 2297291 h 2298923"/>
                    <a:gd name="connsiteX26" fmla="*/ 156176 w 2614619"/>
                    <a:gd name="connsiteY26" fmla="*/ 2297291 h 2298923"/>
                    <a:gd name="connsiteX27" fmla="*/ 132783 w 2614619"/>
                    <a:gd name="connsiteY27" fmla="*/ 2298922 h 2298923"/>
                    <a:gd name="connsiteX28" fmla="*/ 75767 w 2614619"/>
                    <a:gd name="connsiteY28" fmla="*/ 2279750 h 2298923"/>
                    <a:gd name="connsiteX29" fmla="*/ 20320 w 2614619"/>
                    <a:gd name="connsiteY29" fmla="*/ 2072822 h 2298923"/>
                    <a:gd name="connsiteX30" fmla="*/ 1173983 w 2614619"/>
                    <a:gd name="connsiteY30" fmla="*/ 74618 h 2298923"/>
                    <a:gd name="connsiteX31" fmla="*/ 1213774 w 2614619"/>
                    <a:gd name="connsiteY31" fmla="*/ 29507 h 2298923"/>
                    <a:gd name="connsiteX32" fmla="*/ 1231171 w 2614619"/>
                    <a:gd name="connsiteY32" fmla="*/ 21018 h 2298923"/>
                    <a:gd name="connsiteX33" fmla="*/ 1233262 w 2614619"/>
                    <a:gd name="connsiteY33" fmla="*/ 19173 h 2298923"/>
                    <a:gd name="connsiteX34" fmla="*/ 1238694 w 2614619"/>
                    <a:gd name="connsiteY34" fmla="*/ 17347 h 2298923"/>
                    <a:gd name="connsiteX35" fmla="*/ 1265964 w 2614619"/>
                    <a:gd name="connsiteY35" fmla="*/ 4039 h 2298923"/>
                    <a:gd name="connsiteX36" fmla="*/ 1281487 w 2614619"/>
                    <a:gd name="connsiteY36" fmla="*/ 2957 h 2298923"/>
                    <a:gd name="connsiteX37" fmla="*/ 1290278 w 2614619"/>
                    <a:gd name="connsiteY37" fmla="*/ 1 h 2298923"/>
                    <a:gd name="connsiteX38" fmla="*/ 1315892 w 2614619"/>
                    <a:gd name="connsiteY38" fmla="*/ 558 h 2298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2614619" h="2298923">
                      <a:moveTo>
                        <a:pt x="1323896" y="0"/>
                      </a:moveTo>
                      <a:lnTo>
                        <a:pt x="1326224" y="783"/>
                      </a:lnTo>
                      <a:lnTo>
                        <a:pt x="1334005" y="952"/>
                      </a:lnTo>
                      <a:cubicBezTo>
                        <a:pt x="1377053" y="8180"/>
                        <a:pt x="1416660" y="33865"/>
                        <a:pt x="1440190" y="74619"/>
                      </a:cubicBezTo>
                      <a:lnTo>
                        <a:pt x="2593853" y="2072823"/>
                      </a:lnTo>
                      <a:lnTo>
                        <a:pt x="2594443" y="2074577"/>
                      </a:lnTo>
                      <a:lnTo>
                        <a:pt x="2602715" y="2086846"/>
                      </a:lnTo>
                      <a:lnTo>
                        <a:pt x="2608945" y="2117703"/>
                      </a:lnTo>
                      <a:lnTo>
                        <a:pt x="2613026" y="2129839"/>
                      </a:lnTo>
                      <a:lnTo>
                        <a:pt x="2612607" y="2135842"/>
                      </a:lnTo>
                      <a:lnTo>
                        <a:pt x="2614619" y="2145809"/>
                      </a:lnTo>
                      <a:lnTo>
                        <a:pt x="2610484" y="2166293"/>
                      </a:lnTo>
                      <a:lnTo>
                        <a:pt x="2608986" y="2187770"/>
                      </a:lnTo>
                      <a:lnTo>
                        <a:pt x="2604145" y="2197691"/>
                      </a:lnTo>
                      <a:lnTo>
                        <a:pt x="2602715" y="2204773"/>
                      </a:lnTo>
                      <a:lnTo>
                        <a:pt x="2595381" y="2215650"/>
                      </a:lnTo>
                      <a:lnTo>
                        <a:pt x="2583519" y="2239960"/>
                      </a:lnTo>
                      <a:lnTo>
                        <a:pt x="2572348" y="2249813"/>
                      </a:lnTo>
                      <a:lnTo>
                        <a:pt x="2570251" y="2252923"/>
                      </a:lnTo>
                      <a:lnTo>
                        <a:pt x="2564186" y="2257013"/>
                      </a:lnTo>
                      <a:lnTo>
                        <a:pt x="2538407" y="2279751"/>
                      </a:lnTo>
                      <a:lnTo>
                        <a:pt x="2522553" y="2285082"/>
                      </a:lnTo>
                      <a:lnTo>
                        <a:pt x="2522101" y="2285387"/>
                      </a:lnTo>
                      <a:lnTo>
                        <a:pt x="2520963" y="2285617"/>
                      </a:lnTo>
                      <a:lnTo>
                        <a:pt x="2481391" y="2298923"/>
                      </a:lnTo>
                      <a:lnTo>
                        <a:pt x="2457983" y="2297291"/>
                      </a:lnTo>
                      <a:lnTo>
                        <a:pt x="156176" y="2297291"/>
                      </a:lnTo>
                      <a:lnTo>
                        <a:pt x="132783" y="2298922"/>
                      </a:lnTo>
                      <a:cubicBezTo>
                        <a:pt x="113255" y="2296499"/>
                        <a:pt x="93880" y="2290207"/>
                        <a:pt x="75767" y="2279750"/>
                      </a:cubicBezTo>
                      <a:cubicBezTo>
                        <a:pt x="3314" y="2237919"/>
                        <a:pt x="-21511" y="2145274"/>
                        <a:pt x="20320" y="2072822"/>
                      </a:cubicBezTo>
                      <a:lnTo>
                        <a:pt x="1173983" y="74618"/>
                      </a:lnTo>
                      <a:cubicBezTo>
                        <a:pt x="1184441" y="56505"/>
                        <a:pt x="1198074" y="41369"/>
                        <a:pt x="1213774" y="29507"/>
                      </a:cubicBezTo>
                      <a:lnTo>
                        <a:pt x="1231171" y="21018"/>
                      </a:lnTo>
                      <a:lnTo>
                        <a:pt x="1233262" y="19173"/>
                      </a:lnTo>
                      <a:lnTo>
                        <a:pt x="1238694" y="17347"/>
                      </a:lnTo>
                      <a:lnTo>
                        <a:pt x="1265964" y="4039"/>
                      </a:lnTo>
                      <a:lnTo>
                        <a:pt x="1281487" y="2957"/>
                      </a:lnTo>
                      <a:lnTo>
                        <a:pt x="1290278" y="1"/>
                      </a:lnTo>
                      <a:lnTo>
                        <a:pt x="1315892" y="558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" name="二等辺三角形 8">
                  <a:extLst>
                    <a:ext uri="{FF2B5EF4-FFF2-40B4-BE49-F238E27FC236}">
                      <a16:creationId xmlns:a16="http://schemas.microsoft.com/office/drawing/2014/main" id="{4C59FD1A-3E53-1E0A-3559-4D87CDE5E3A5}"/>
                    </a:ext>
                  </a:extLst>
                </p:cNvPr>
                <p:cNvSpPr/>
                <p:nvPr/>
              </p:nvSpPr>
              <p:spPr bwMode="auto">
                <a:xfrm>
                  <a:off x="6104454" y="878945"/>
                  <a:ext cx="1380840" cy="1190379"/>
                </a:xfrm>
                <a:prstGeom prst="triangl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2EC32D68-B9FC-D2F6-D62A-E101EE0B1F5B}"/>
                  </a:ext>
                </a:extLst>
              </p:cNvPr>
              <p:cNvSpPr/>
              <p:nvPr/>
            </p:nvSpPr>
            <p:spPr bwMode="auto">
              <a:xfrm>
                <a:off x="12388722" y="3024859"/>
                <a:ext cx="303792" cy="915150"/>
              </a:xfrm>
              <a:custGeom>
                <a:avLst/>
                <a:gdLst>
                  <a:gd name="connsiteX0" fmla="*/ 170840 w 341680"/>
                  <a:gd name="connsiteY0" fmla="*/ 863805 h 1029287"/>
                  <a:gd name="connsiteX1" fmla="*/ 253582 w 341680"/>
                  <a:gd name="connsiteY1" fmla="*/ 946546 h 1029287"/>
                  <a:gd name="connsiteX2" fmla="*/ 170840 w 341680"/>
                  <a:gd name="connsiteY2" fmla="*/ 1029287 h 1029287"/>
                  <a:gd name="connsiteX3" fmla="*/ 88098 w 341680"/>
                  <a:gd name="connsiteY3" fmla="*/ 946546 h 1029287"/>
                  <a:gd name="connsiteX4" fmla="*/ 170840 w 341680"/>
                  <a:gd name="connsiteY4" fmla="*/ 863805 h 1029287"/>
                  <a:gd name="connsiteX5" fmla="*/ 170840 w 341680"/>
                  <a:gd name="connsiteY5" fmla="*/ 0 h 1029287"/>
                  <a:gd name="connsiteX6" fmla="*/ 341680 w 341680"/>
                  <a:gd name="connsiteY6" fmla="*/ 170838 h 1029287"/>
                  <a:gd name="connsiteX7" fmla="*/ 328254 w 341680"/>
                  <a:gd name="connsiteY7" fmla="*/ 237336 h 1029287"/>
                  <a:gd name="connsiteX8" fmla="*/ 170840 w 341680"/>
                  <a:gd name="connsiteY8" fmla="*/ 797127 h 1029287"/>
                  <a:gd name="connsiteX9" fmla="*/ 13426 w 341680"/>
                  <a:gd name="connsiteY9" fmla="*/ 237336 h 1029287"/>
                  <a:gd name="connsiteX10" fmla="*/ 0 w 341680"/>
                  <a:gd name="connsiteY10" fmla="*/ 170838 h 1029287"/>
                  <a:gd name="connsiteX11" fmla="*/ 170840 w 341680"/>
                  <a:gd name="connsiteY11" fmla="*/ 0 h 1029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1680" h="1029287">
                    <a:moveTo>
                      <a:pt x="170840" y="863805"/>
                    </a:moveTo>
                    <a:cubicBezTo>
                      <a:pt x="216537" y="863805"/>
                      <a:pt x="253582" y="900849"/>
                      <a:pt x="253582" y="946546"/>
                    </a:cubicBezTo>
                    <a:cubicBezTo>
                      <a:pt x="253582" y="992243"/>
                      <a:pt x="216537" y="1029287"/>
                      <a:pt x="170840" y="1029287"/>
                    </a:cubicBezTo>
                    <a:cubicBezTo>
                      <a:pt x="125143" y="1029287"/>
                      <a:pt x="88098" y="992243"/>
                      <a:pt x="88098" y="946546"/>
                    </a:cubicBezTo>
                    <a:cubicBezTo>
                      <a:pt x="88098" y="900849"/>
                      <a:pt x="125143" y="863805"/>
                      <a:pt x="170840" y="863805"/>
                    </a:cubicBezTo>
                    <a:close/>
                    <a:moveTo>
                      <a:pt x="170840" y="0"/>
                    </a:moveTo>
                    <a:cubicBezTo>
                      <a:pt x="265192" y="0"/>
                      <a:pt x="341680" y="76487"/>
                      <a:pt x="341680" y="170838"/>
                    </a:cubicBezTo>
                    <a:cubicBezTo>
                      <a:pt x="341680" y="194426"/>
                      <a:pt x="336899" y="216897"/>
                      <a:pt x="328254" y="237336"/>
                    </a:cubicBezTo>
                    <a:lnTo>
                      <a:pt x="170840" y="797127"/>
                    </a:lnTo>
                    <a:lnTo>
                      <a:pt x="13426" y="237336"/>
                    </a:lnTo>
                    <a:cubicBezTo>
                      <a:pt x="4781" y="216897"/>
                      <a:pt x="0" y="194426"/>
                      <a:pt x="0" y="170838"/>
                    </a:cubicBezTo>
                    <a:cubicBezTo>
                      <a:pt x="0" y="76487"/>
                      <a:pt x="76488" y="0"/>
                      <a:pt x="17084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1E2C56C2-ABD6-18C0-3EAC-4F52E74EF365}"/>
                </a:ext>
              </a:extLst>
            </p:cNvPr>
            <p:cNvSpPr txBox="1"/>
            <p:nvPr/>
          </p:nvSpPr>
          <p:spPr>
            <a:xfrm>
              <a:off x="2999232" y="3108448"/>
              <a:ext cx="2440612" cy="1019368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88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警告</a:t>
              </a:r>
              <a:endParaRPr lang="en-US" altLang="zh-TW" sz="8800" dirty="0">
                <a:ln w="38100"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58FEB93D-DBB8-24BE-86F0-974A0F24F1C7}"/>
              </a:ext>
            </a:extLst>
          </p:cNvPr>
          <p:cNvGrpSpPr/>
          <p:nvPr/>
        </p:nvGrpSpPr>
        <p:grpSpPr>
          <a:xfrm>
            <a:off x="855125" y="7472068"/>
            <a:ext cx="5130570" cy="1978850"/>
            <a:chOff x="3475239" y="2592402"/>
            <a:chExt cx="3276756" cy="1263838"/>
          </a:xfrm>
        </p:grpSpPr>
        <p:sp>
          <p:nvSpPr>
            <p:cNvPr id="5" name="四角形: 上の 2 つの角を丸める 4">
              <a:extLst>
                <a:ext uri="{FF2B5EF4-FFF2-40B4-BE49-F238E27FC236}">
                  <a16:creationId xmlns:a16="http://schemas.microsoft.com/office/drawing/2014/main" id="{07EA2B03-5F74-7790-748B-85AB711E7A58}"/>
                </a:ext>
              </a:extLst>
            </p:cNvPr>
            <p:cNvSpPr/>
            <p:nvPr/>
          </p:nvSpPr>
          <p:spPr bwMode="auto">
            <a:xfrm>
              <a:off x="4481699" y="2592402"/>
              <a:ext cx="1263840" cy="126383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月 20">
              <a:extLst>
                <a:ext uri="{FF2B5EF4-FFF2-40B4-BE49-F238E27FC236}">
                  <a16:creationId xmlns:a16="http://schemas.microsoft.com/office/drawing/2014/main" id="{1A98BB81-812A-B689-FD46-E174B92B8D24}"/>
                </a:ext>
              </a:extLst>
            </p:cNvPr>
            <p:cNvSpPr/>
            <p:nvPr/>
          </p:nvSpPr>
          <p:spPr bwMode="auto">
            <a:xfrm rot="5400000">
              <a:off x="4970497" y="2991093"/>
              <a:ext cx="308096" cy="622780"/>
            </a:xfrm>
            <a:prstGeom prst="moon">
              <a:avLst>
                <a:gd name="adj" fmla="val 87500"/>
              </a:avLst>
            </a:prstGeom>
            <a:solidFill>
              <a:srgbClr val="FF66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435DB83F-9E4A-9CA1-ABB8-9BED0272ECF7}"/>
                </a:ext>
              </a:extLst>
            </p:cNvPr>
            <p:cNvGrpSpPr/>
            <p:nvPr/>
          </p:nvGrpSpPr>
          <p:grpSpPr>
            <a:xfrm>
              <a:off x="3475239" y="2675732"/>
              <a:ext cx="3276756" cy="1180352"/>
              <a:chOff x="1739974" y="4406170"/>
              <a:chExt cx="3276756" cy="1180352"/>
            </a:xfrm>
            <a:solidFill>
              <a:schemeClr val="tx1"/>
            </a:solidFill>
          </p:grpSpPr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55DDD458-6FAD-1107-2277-EE70C589A166}"/>
                  </a:ext>
                </a:extLst>
              </p:cNvPr>
              <p:cNvSpPr/>
              <p:nvPr/>
            </p:nvSpPr>
            <p:spPr bwMode="auto">
              <a:xfrm rot="1800000" flipH="1">
                <a:off x="4048933" y="4406170"/>
                <a:ext cx="967797" cy="1180351"/>
              </a:xfrm>
              <a:custGeom>
                <a:avLst/>
                <a:gdLst>
                  <a:gd name="connsiteX0" fmla="*/ 1168040 w 2304067"/>
                  <a:gd name="connsiteY0" fmla="*/ 1271 h 2810103"/>
                  <a:gd name="connsiteX1" fmla="*/ 987400 w 2304067"/>
                  <a:gd name="connsiteY1" fmla="*/ 141696 h 2810103"/>
                  <a:gd name="connsiteX2" fmla="*/ 810733 w 2304067"/>
                  <a:gd name="connsiteY2" fmla="*/ 1302552 h 2810103"/>
                  <a:gd name="connsiteX3" fmla="*/ 741474 w 2304067"/>
                  <a:gd name="connsiteY3" fmla="*/ 1293877 h 2810103"/>
                  <a:gd name="connsiteX4" fmla="*/ 711954 w 2304067"/>
                  <a:gd name="connsiteY4" fmla="*/ 277056 h 2810103"/>
                  <a:gd name="connsiteX5" fmla="*/ 566496 w 2304067"/>
                  <a:gd name="connsiteY5" fmla="*/ 131598 h 2810103"/>
                  <a:gd name="connsiteX6" fmla="*/ 421038 w 2304067"/>
                  <a:gd name="connsiteY6" fmla="*/ 277056 h 2810103"/>
                  <a:gd name="connsiteX7" fmla="*/ 392412 w 2304067"/>
                  <a:gd name="connsiteY7" fmla="*/ 1250156 h 2810103"/>
                  <a:gd name="connsiteX8" fmla="*/ 346838 w 2304067"/>
                  <a:gd name="connsiteY8" fmla="*/ 1244448 h 2810103"/>
                  <a:gd name="connsiteX9" fmla="*/ 310919 w 2304067"/>
                  <a:gd name="connsiteY9" fmla="*/ 1061482 h 2810103"/>
                  <a:gd name="connsiteX10" fmla="*/ 222463 w 2304067"/>
                  <a:gd name="connsiteY10" fmla="*/ 571748 h 2810103"/>
                  <a:gd name="connsiteX11" fmla="*/ 96480 w 2304067"/>
                  <a:gd name="connsiteY11" fmla="*/ 476332 h 2810103"/>
                  <a:gd name="connsiteX12" fmla="*/ 1063 w 2304067"/>
                  <a:gd name="connsiteY12" fmla="*/ 602316 h 2810103"/>
                  <a:gd name="connsiteX13" fmla="*/ 86963 w 2304067"/>
                  <a:gd name="connsiteY13" fmla="*/ 1444537 h 2810103"/>
                  <a:gd name="connsiteX14" fmla="*/ 20502 w 2304067"/>
                  <a:gd name="connsiteY14" fmla="*/ 1975152 h 2810103"/>
                  <a:gd name="connsiteX15" fmla="*/ 665040 w 2304067"/>
                  <a:gd name="connsiteY15" fmla="*/ 2804268 h 2810103"/>
                  <a:gd name="connsiteX16" fmla="*/ 1480916 w 2304067"/>
                  <a:gd name="connsiteY16" fmla="*/ 2234590 h 2810103"/>
                  <a:gd name="connsiteX17" fmla="*/ 1483155 w 2304067"/>
                  <a:gd name="connsiteY17" fmla="*/ 2221931 h 2810103"/>
                  <a:gd name="connsiteX18" fmla="*/ 2204609 w 2304067"/>
                  <a:gd name="connsiteY18" fmla="*/ 1731614 h 2810103"/>
                  <a:gd name="connsiteX19" fmla="*/ 2271930 w 2304067"/>
                  <a:gd name="connsiteY19" fmla="*/ 1444909 h 2810103"/>
                  <a:gd name="connsiteX20" fmla="*/ 1980575 w 2304067"/>
                  <a:gd name="connsiteY20" fmla="*/ 1401969 h 2810103"/>
                  <a:gd name="connsiteX21" fmla="*/ 1552639 w 2304067"/>
                  <a:gd name="connsiteY21" fmla="*/ 1692806 h 2810103"/>
                  <a:gd name="connsiteX22" fmla="*/ 1580028 w 2304067"/>
                  <a:gd name="connsiteY22" fmla="*/ 1474133 h 2810103"/>
                  <a:gd name="connsiteX23" fmla="*/ 1588668 w 2304067"/>
                  <a:gd name="connsiteY23" fmla="*/ 1438002 h 2810103"/>
                  <a:gd name="connsiteX24" fmla="*/ 1807610 w 2304067"/>
                  <a:gd name="connsiteY24" fmla="*/ 472638 h 2810103"/>
                  <a:gd name="connsiteX25" fmla="*/ 1702519 w 2304067"/>
                  <a:gd name="connsiteY25" fmla="*/ 295797 h 2810103"/>
                  <a:gd name="connsiteX26" fmla="*/ 1525679 w 2304067"/>
                  <a:gd name="connsiteY26" fmla="*/ 400888 h 2810103"/>
                  <a:gd name="connsiteX27" fmla="*/ 1253055 w 2304067"/>
                  <a:gd name="connsiteY27" fmla="*/ 1357954 h 2810103"/>
                  <a:gd name="connsiteX28" fmla="*/ 1190430 w 2304067"/>
                  <a:gd name="connsiteY28" fmla="*/ 1350110 h 2810103"/>
                  <a:gd name="connsiteX29" fmla="*/ 1200681 w 2304067"/>
                  <a:gd name="connsiteY29" fmla="*/ 1257999 h 2810103"/>
                  <a:gd name="connsiteX30" fmla="*/ 1308466 w 2304067"/>
                  <a:gd name="connsiteY30" fmla="*/ 181911 h 2810103"/>
                  <a:gd name="connsiteX31" fmla="*/ 1168040 w 2304067"/>
                  <a:gd name="connsiteY31" fmla="*/ 1271 h 2810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304067" h="2810103">
                    <a:moveTo>
                      <a:pt x="1168040" y="1271"/>
                    </a:moveTo>
                    <a:cubicBezTo>
                      <a:pt x="1079381" y="-9834"/>
                      <a:pt x="998505" y="53037"/>
                      <a:pt x="987400" y="141696"/>
                    </a:cubicBezTo>
                    <a:lnTo>
                      <a:pt x="810733" y="1302552"/>
                    </a:lnTo>
                    <a:lnTo>
                      <a:pt x="741474" y="1293877"/>
                    </a:lnTo>
                    <a:lnTo>
                      <a:pt x="711954" y="277056"/>
                    </a:lnTo>
                    <a:cubicBezTo>
                      <a:pt x="711954" y="196722"/>
                      <a:pt x="646830" y="131598"/>
                      <a:pt x="566496" y="131598"/>
                    </a:cubicBezTo>
                    <a:cubicBezTo>
                      <a:pt x="486162" y="131598"/>
                      <a:pt x="421038" y="196722"/>
                      <a:pt x="421038" y="277056"/>
                    </a:cubicBezTo>
                    <a:lnTo>
                      <a:pt x="392412" y="1250156"/>
                    </a:lnTo>
                    <a:lnTo>
                      <a:pt x="346838" y="1244448"/>
                    </a:lnTo>
                    <a:lnTo>
                      <a:pt x="310919" y="1061482"/>
                    </a:lnTo>
                    <a:cubicBezTo>
                      <a:pt x="277824" y="897252"/>
                      <a:pt x="244729" y="733022"/>
                      <a:pt x="222463" y="571748"/>
                    </a:cubicBezTo>
                    <a:cubicBezTo>
                      <a:pt x="214022" y="510610"/>
                      <a:pt x="157618" y="467891"/>
                      <a:pt x="96480" y="476332"/>
                    </a:cubicBezTo>
                    <a:cubicBezTo>
                      <a:pt x="35342" y="484773"/>
                      <a:pt x="-7378" y="541178"/>
                      <a:pt x="1063" y="602316"/>
                    </a:cubicBezTo>
                    <a:lnTo>
                      <a:pt x="86963" y="1444537"/>
                    </a:lnTo>
                    <a:lnTo>
                      <a:pt x="20502" y="1975152"/>
                    </a:lnTo>
                    <a:cubicBezTo>
                      <a:pt x="-30468" y="2382090"/>
                      <a:pt x="258101" y="2753298"/>
                      <a:pt x="665040" y="2804268"/>
                    </a:cubicBezTo>
                    <a:cubicBezTo>
                      <a:pt x="1046544" y="2852052"/>
                      <a:pt x="1396645" y="2601414"/>
                      <a:pt x="1480916" y="2234590"/>
                    </a:cubicBezTo>
                    <a:lnTo>
                      <a:pt x="1483155" y="2221931"/>
                    </a:lnTo>
                    <a:lnTo>
                      <a:pt x="2204609" y="1731614"/>
                    </a:lnTo>
                    <a:cubicBezTo>
                      <a:pt x="2303655" y="1664299"/>
                      <a:pt x="2333796" y="1535938"/>
                      <a:pt x="2271930" y="1444909"/>
                    </a:cubicBezTo>
                    <a:cubicBezTo>
                      <a:pt x="2210065" y="1353880"/>
                      <a:pt x="2079621" y="1334655"/>
                      <a:pt x="1980575" y="1401969"/>
                    </a:cubicBezTo>
                    <a:lnTo>
                      <a:pt x="1552639" y="1692806"/>
                    </a:lnTo>
                    <a:lnTo>
                      <a:pt x="1580028" y="1474133"/>
                    </a:lnTo>
                    <a:lnTo>
                      <a:pt x="1588668" y="1438002"/>
                    </a:lnTo>
                    <a:cubicBezTo>
                      <a:pt x="1661648" y="1116214"/>
                      <a:pt x="1725547" y="795088"/>
                      <a:pt x="1807610" y="472638"/>
                    </a:cubicBezTo>
                    <a:cubicBezTo>
                      <a:pt x="1827423" y="394785"/>
                      <a:pt x="1780373" y="315611"/>
                      <a:pt x="1702519" y="295797"/>
                    </a:cubicBezTo>
                    <a:cubicBezTo>
                      <a:pt x="1624666" y="275984"/>
                      <a:pt x="1545492" y="323034"/>
                      <a:pt x="1525679" y="400888"/>
                    </a:cubicBezTo>
                    <a:lnTo>
                      <a:pt x="1253055" y="1357954"/>
                    </a:lnTo>
                    <a:lnTo>
                      <a:pt x="1190430" y="1350110"/>
                    </a:lnTo>
                    <a:lnTo>
                      <a:pt x="1200681" y="1257999"/>
                    </a:lnTo>
                    <a:cubicBezTo>
                      <a:pt x="1236609" y="899303"/>
                      <a:pt x="1263677" y="539497"/>
                      <a:pt x="1308466" y="181911"/>
                    </a:cubicBezTo>
                    <a:cubicBezTo>
                      <a:pt x="1319570" y="93251"/>
                      <a:pt x="1256699" y="12376"/>
                      <a:pt x="1168040" y="127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090A3F8D-434E-B1C4-EFA9-6B41514F8A51}"/>
                  </a:ext>
                </a:extLst>
              </p:cNvPr>
              <p:cNvSpPr/>
              <p:nvPr/>
            </p:nvSpPr>
            <p:spPr bwMode="auto">
              <a:xfrm rot="19800000">
                <a:off x="1739974" y="4406171"/>
                <a:ext cx="967797" cy="1180351"/>
              </a:xfrm>
              <a:custGeom>
                <a:avLst/>
                <a:gdLst>
                  <a:gd name="connsiteX0" fmla="*/ 1168040 w 2304067"/>
                  <a:gd name="connsiteY0" fmla="*/ 1271 h 2810103"/>
                  <a:gd name="connsiteX1" fmla="*/ 987400 w 2304067"/>
                  <a:gd name="connsiteY1" fmla="*/ 141696 h 2810103"/>
                  <a:gd name="connsiteX2" fmla="*/ 810733 w 2304067"/>
                  <a:gd name="connsiteY2" fmla="*/ 1302552 h 2810103"/>
                  <a:gd name="connsiteX3" fmla="*/ 741474 w 2304067"/>
                  <a:gd name="connsiteY3" fmla="*/ 1293877 h 2810103"/>
                  <a:gd name="connsiteX4" fmla="*/ 711954 w 2304067"/>
                  <a:gd name="connsiteY4" fmla="*/ 277056 h 2810103"/>
                  <a:gd name="connsiteX5" fmla="*/ 566496 w 2304067"/>
                  <a:gd name="connsiteY5" fmla="*/ 131598 h 2810103"/>
                  <a:gd name="connsiteX6" fmla="*/ 421038 w 2304067"/>
                  <a:gd name="connsiteY6" fmla="*/ 277056 h 2810103"/>
                  <a:gd name="connsiteX7" fmla="*/ 392412 w 2304067"/>
                  <a:gd name="connsiteY7" fmla="*/ 1250156 h 2810103"/>
                  <a:gd name="connsiteX8" fmla="*/ 346838 w 2304067"/>
                  <a:gd name="connsiteY8" fmla="*/ 1244448 h 2810103"/>
                  <a:gd name="connsiteX9" fmla="*/ 310919 w 2304067"/>
                  <a:gd name="connsiteY9" fmla="*/ 1061482 h 2810103"/>
                  <a:gd name="connsiteX10" fmla="*/ 222463 w 2304067"/>
                  <a:gd name="connsiteY10" fmla="*/ 571748 h 2810103"/>
                  <a:gd name="connsiteX11" fmla="*/ 96480 w 2304067"/>
                  <a:gd name="connsiteY11" fmla="*/ 476332 h 2810103"/>
                  <a:gd name="connsiteX12" fmla="*/ 1063 w 2304067"/>
                  <a:gd name="connsiteY12" fmla="*/ 602316 h 2810103"/>
                  <a:gd name="connsiteX13" fmla="*/ 86963 w 2304067"/>
                  <a:gd name="connsiteY13" fmla="*/ 1444537 h 2810103"/>
                  <a:gd name="connsiteX14" fmla="*/ 20502 w 2304067"/>
                  <a:gd name="connsiteY14" fmla="*/ 1975152 h 2810103"/>
                  <a:gd name="connsiteX15" fmla="*/ 665040 w 2304067"/>
                  <a:gd name="connsiteY15" fmla="*/ 2804268 h 2810103"/>
                  <a:gd name="connsiteX16" fmla="*/ 1480916 w 2304067"/>
                  <a:gd name="connsiteY16" fmla="*/ 2234590 h 2810103"/>
                  <a:gd name="connsiteX17" fmla="*/ 1483155 w 2304067"/>
                  <a:gd name="connsiteY17" fmla="*/ 2221931 h 2810103"/>
                  <a:gd name="connsiteX18" fmla="*/ 2204609 w 2304067"/>
                  <a:gd name="connsiteY18" fmla="*/ 1731614 h 2810103"/>
                  <a:gd name="connsiteX19" fmla="*/ 2271930 w 2304067"/>
                  <a:gd name="connsiteY19" fmla="*/ 1444909 h 2810103"/>
                  <a:gd name="connsiteX20" fmla="*/ 1980575 w 2304067"/>
                  <a:gd name="connsiteY20" fmla="*/ 1401969 h 2810103"/>
                  <a:gd name="connsiteX21" fmla="*/ 1552639 w 2304067"/>
                  <a:gd name="connsiteY21" fmla="*/ 1692806 h 2810103"/>
                  <a:gd name="connsiteX22" fmla="*/ 1580028 w 2304067"/>
                  <a:gd name="connsiteY22" fmla="*/ 1474133 h 2810103"/>
                  <a:gd name="connsiteX23" fmla="*/ 1588668 w 2304067"/>
                  <a:gd name="connsiteY23" fmla="*/ 1438002 h 2810103"/>
                  <a:gd name="connsiteX24" fmla="*/ 1807610 w 2304067"/>
                  <a:gd name="connsiteY24" fmla="*/ 472638 h 2810103"/>
                  <a:gd name="connsiteX25" fmla="*/ 1702519 w 2304067"/>
                  <a:gd name="connsiteY25" fmla="*/ 295797 h 2810103"/>
                  <a:gd name="connsiteX26" fmla="*/ 1525679 w 2304067"/>
                  <a:gd name="connsiteY26" fmla="*/ 400888 h 2810103"/>
                  <a:gd name="connsiteX27" fmla="*/ 1253055 w 2304067"/>
                  <a:gd name="connsiteY27" fmla="*/ 1357954 h 2810103"/>
                  <a:gd name="connsiteX28" fmla="*/ 1190430 w 2304067"/>
                  <a:gd name="connsiteY28" fmla="*/ 1350110 h 2810103"/>
                  <a:gd name="connsiteX29" fmla="*/ 1200681 w 2304067"/>
                  <a:gd name="connsiteY29" fmla="*/ 1257999 h 2810103"/>
                  <a:gd name="connsiteX30" fmla="*/ 1308466 w 2304067"/>
                  <a:gd name="connsiteY30" fmla="*/ 181911 h 2810103"/>
                  <a:gd name="connsiteX31" fmla="*/ 1168040 w 2304067"/>
                  <a:gd name="connsiteY31" fmla="*/ 1271 h 2810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304067" h="2810103">
                    <a:moveTo>
                      <a:pt x="1168040" y="1271"/>
                    </a:moveTo>
                    <a:cubicBezTo>
                      <a:pt x="1079381" y="-9834"/>
                      <a:pt x="998505" y="53037"/>
                      <a:pt x="987400" y="141696"/>
                    </a:cubicBezTo>
                    <a:lnTo>
                      <a:pt x="810733" y="1302552"/>
                    </a:lnTo>
                    <a:lnTo>
                      <a:pt x="741474" y="1293877"/>
                    </a:lnTo>
                    <a:lnTo>
                      <a:pt x="711954" y="277056"/>
                    </a:lnTo>
                    <a:cubicBezTo>
                      <a:pt x="711954" y="196722"/>
                      <a:pt x="646830" y="131598"/>
                      <a:pt x="566496" y="131598"/>
                    </a:cubicBezTo>
                    <a:cubicBezTo>
                      <a:pt x="486162" y="131598"/>
                      <a:pt x="421038" y="196722"/>
                      <a:pt x="421038" y="277056"/>
                    </a:cubicBezTo>
                    <a:lnTo>
                      <a:pt x="392412" y="1250156"/>
                    </a:lnTo>
                    <a:lnTo>
                      <a:pt x="346838" y="1244448"/>
                    </a:lnTo>
                    <a:lnTo>
                      <a:pt x="310919" y="1061482"/>
                    </a:lnTo>
                    <a:cubicBezTo>
                      <a:pt x="277824" y="897252"/>
                      <a:pt x="244729" y="733022"/>
                      <a:pt x="222463" y="571748"/>
                    </a:cubicBezTo>
                    <a:cubicBezTo>
                      <a:pt x="214022" y="510610"/>
                      <a:pt x="157618" y="467891"/>
                      <a:pt x="96480" y="476332"/>
                    </a:cubicBezTo>
                    <a:cubicBezTo>
                      <a:pt x="35342" y="484773"/>
                      <a:pt x="-7378" y="541178"/>
                      <a:pt x="1063" y="602316"/>
                    </a:cubicBezTo>
                    <a:lnTo>
                      <a:pt x="86963" y="1444537"/>
                    </a:lnTo>
                    <a:lnTo>
                      <a:pt x="20502" y="1975152"/>
                    </a:lnTo>
                    <a:cubicBezTo>
                      <a:pt x="-30468" y="2382090"/>
                      <a:pt x="258101" y="2753298"/>
                      <a:pt x="665040" y="2804268"/>
                    </a:cubicBezTo>
                    <a:cubicBezTo>
                      <a:pt x="1046544" y="2852052"/>
                      <a:pt x="1396645" y="2601414"/>
                      <a:pt x="1480916" y="2234590"/>
                    </a:cubicBezTo>
                    <a:lnTo>
                      <a:pt x="1483155" y="2221931"/>
                    </a:lnTo>
                    <a:lnTo>
                      <a:pt x="2204609" y="1731614"/>
                    </a:lnTo>
                    <a:cubicBezTo>
                      <a:pt x="2303655" y="1664299"/>
                      <a:pt x="2333796" y="1535938"/>
                      <a:pt x="2271930" y="1444909"/>
                    </a:cubicBezTo>
                    <a:cubicBezTo>
                      <a:pt x="2210065" y="1353880"/>
                      <a:pt x="2079621" y="1334655"/>
                      <a:pt x="1980575" y="1401969"/>
                    </a:cubicBezTo>
                    <a:lnTo>
                      <a:pt x="1552639" y="1692806"/>
                    </a:lnTo>
                    <a:lnTo>
                      <a:pt x="1580028" y="1474133"/>
                    </a:lnTo>
                    <a:lnTo>
                      <a:pt x="1588668" y="1438002"/>
                    </a:lnTo>
                    <a:cubicBezTo>
                      <a:pt x="1661648" y="1116214"/>
                      <a:pt x="1725547" y="795088"/>
                      <a:pt x="1807610" y="472638"/>
                    </a:cubicBezTo>
                    <a:cubicBezTo>
                      <a:pt x="1827423" y="394785"/>
                      <a:pt x="1780373" y="315611"/>
                      <a:pt x="1702519" y="295797"/>
                    </a:cubicBezTo>
                    <a:cubicBezTo>
                      <a:pt x="1624666" y="275984"/>
                      <a:pt x="1545492" y="323034"/>
                      <a:pt x="1525679" y="400888"/>
                    </a:cubicBezTo>
                    <a:lnTo>
                      <a:pt x="1253055" y="1357954"/>
                    </a:lnTo>
                    <a:lnTo>
                      <a:pt x="1190430" y="1350110"/>
                    </a:lnTo>
                    <a:lnTo>
                      <a:pt x="1200681" y="1257999"/>
                    </a:lnTo>
                    <a:cubicBezTo>
                      <a:pt x="1236609" y="899303"/>
                      <a:pt x="1263677" y="539497"/>
                      <a:pt x="1308466" y="181911"/>
                    </a:cubicBezTo>
                    <a:cubicBezTo>
                      <a:pt x="1319570" y="93251"/>
                      <a:pt x="1256699" y="12376"/>
                      <a:pt x="1168040" y="127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64785654-16B7-82F6-244C-2D5167F582BD}"/>
                </a:ext>
              </a:extLst>
            </p:cNvPr>
            <p:cNvGrpSpPr/>
            <p:nvPr/>
          </p:nvGrpSpPr>
          <p:grpSpPr>
            <a:xfrm>
              <a:off x="4691391" y="2782874"/>
              <a:ext cx="832824" cy="311712"/>
              <a:chOff x="1714901" y="6476303"/>
              <a:chExt cx="878533" cy="328820"/>
            </a:xfrm>
          </p:grpSpPr>
          <p:sp>
            <p:nvSpPr>
              <p:cNvPr id="24" name="弦 23">
                <a:extLst>
                  <a:ext uri="{FF2B5EF4-FFF2-40B4-BE49-F238E27FC236}">
                    <a16:creationId xmlns:a16="http://schemas.microsoft.com/office/drawing/2014/main" id="{3C62B66F-CB47-6EDD-0166-C0513FEABA6E}"/>
                  </a:ext>
                </a:extLst>
              </p:cNvPr>
              <p:cNvSpPr/>
              <p:nvPr/>
            </p:nvSpPr>
            <p:spPr bwMode="auto">
              <a:xfrm>
                <a:off x="1714901" y="6476303"/>
                <a:ext cx="328820" cy="328820"/>
              </a:xfrm>
              <a:prstGeom prst="chord">
                <a:avLst>
                  <a:gd name="adj1" fmla="val 863136"/>
                  <a:gd name="adj2" fmla="val 1320564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弦 24">
                <a:extLst>
                  <a:ext uri="{FF2B5EF4-FFF2-40B4-BE49-F238E27FC236}">
                    <a16:creationId xmlns:a16="http://schemas.microsoft.com/office/drawing/2014/main" id="{89BB6F71-4F58-7A95-AB59-3D82D67F04C1}"/>
                  </a:ext>
                </a:extLst>
              </p:cNvPr>
              <p:cNvSpPr/>
              <p:nvPr/>
            </p:nvSpPr>
            <p:spPr bwMode="auto">
              <a:xfrm>
                <a:off x="1842569" y="6557114"/>
                <a:ext cx="179596" cy="179596"/>
              </a:xfrm>
              <a:prstGeom prst="chord">
                <a:avLst>
                  <a:gd name="adj1" fmla="val 863136"/>
                  <a:gd name="adj2" fmla="val 1320564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弦 25">
                <a:extLst>
                  <a:ext uri="{FF2B5EF4-FFF2-40B4-BE49-F238E27FC236}">
                    <a16:creationId xmlns:a16="http://schemas.microsoft.com/office/drawing/2014/main" id="{588E6158-0DB4-7B40-8383-A8DDE80335D1}"/>
                  </a:ext>
                </a:extLst>
              </p:cNvPr>
              <p:cNvSpPr/>
              <p:nvPr/>
            </p:nvSpPr>
            <p:spPr bwMode="auto">
              <a:xfrm flipH="1">
                <a:off x="2264614" y="6476303"/>
                <a:ext cx="328820" cy="328820"/>
              </a:xfrm>
              <a:prstGeom prst="chord">
                <a:avLst>
                  <a:gd name="adj1" fmla="val 863136"/>
                  <a:gd name="adj2" fmla="val 1320564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弦 26">
                <a:extLst>
                  <a:ext uri="{FF2B5EF4-FFF2-40B4-BE49-F238E27FC236}">
                    <a16:creationId xmlns:a16="http://schemas.microsoft.com/office/drawing/2014/main" id="{24E09A4E-5027-2286-3AC8-9FF7A192CB37}"/>
                  </a:ext>
                </a:extLst>
              </p:cNvPr>
              <p:cNvSpPr/>
              <p:nvPr/>
            </p:nvSpPr>
            <p:spPr bwMode="auto">
              <a:xfrm flipH="1">
                <a:off x="2286170" y="6557114"/>
                <a:ext cx="179596" cy="179596"/>
              </a:xfrm>
              <a:prstGeom prst="chord">
                <a:avLst>
                  <a:gd name="adj1" fmla="val 863136"/>
                  <a:gd name="adj2" fmla="val 1320564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865BBD3A-A628-841F-2121-49A23D55D3B5}"/>
              </a:ext>
            </a:extLst>
          </p:cNvPr>
          <p:cNvGrpSpPr/>
          <p:nvPr/>
        </p:nvGrpSpPr>
        <p:grpSpPr>
          <a:xfrm>
            <a:off x="348627" y="1769011"/>
            <a:ext cx="6164468" cy="5013789"/>
            <a:chOff x="686696" y="2246461"/>
            <a:chExt cx="8532608" cy="4055280"/>
          </a:xfrm>
        </p:grpSpPr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B47A90B8-5E7C-B6D5-29A2-5F0A51086889}"/>
                </a:ext>
              </a:extLst>
            </p:cNvPr>
            <p:cNvSpPr txBox="1"/>
            <p:nvPr/>
          </p:nvSpPr>
          <p:spPr>
            <a:xfrm>
              <a:off x="686696" y="2246461"/>
              <a:ext cx="8532608" cy="3299376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8800" dirty="0">
                  <a:ln w="38100">
                    <a:noFill/>
                  </a:ln>
                  <a:solidFill>
                    <a:srgbClr val="002060"/>
                  </a:solidFill>
                  <a:effectLst/>
                </a:rPr>
                <a:t>セールス・宗教勧誘・訪問販売</a:t>
              </a:r>
            </a:p>
            <a:p>
              <a:r>
                <a:rPr lang="ja-JP" altLang="en-US" sz="8800" dirty="0">
                  <a:ln w="38100">
                    <a:noFill/>
                  </a:ln>
                  <a:solidFill>
                    <a:srgbClr val="002060"/>
                  </a:solidFill>
                  <a:effectLst/>
                </a:rPr>
                <a:t>または、それに類いするものは</a:t>
              </a:r>
            </a:p>
            <a:p>
              <a:r>
                <a:rPr lang="ja-JP" altLang="en-US" sz="8800" dirty="0">
                  <a:ln w="38100">
                    <a:noFill/>
                  </a:ln>
                  <a:solidFill>
                    <a:srgbClr val="002060"/>
                  </a:solidFill>
                  <a:effectLst/>
                </a:rPr>
                <a:t>すべてお断りします</a:t>
              </a:r>
            </a:p>
            <a:p>
              <a:r>
                <a:rPr lang="ja-JP" altLang="en-US" sz="8800" dirty="0">
                  <a:ln w="38100">
                    <a:noFill/>
                  </a:ln>
                  <a:effectLst/>
                </a:rPr>
                <a:t>悪質な場合は警察に即通報します</a:t>
              </a:r>
              <a:endParaRPr lang="en-US" altLang="zh-TW" sz="8800" dirty="0">
                <a:ln w="38100">
                  <a:noFill/>
                </a:ln>
                <a:effectLst/>
              </a:endParaRP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22BFC3A2-123B-5E68-C898-4F9D995B2E32}"/>
                </a:ext>
              </a:extLst>
            </p:cNvPr>
            <p:cNvSpPr txBox="1"/>
            <p:nvPr/>
          </p:nvSpPr>
          <p:spPr>
            <a:xfrm>
              <a:off x="686696" y="5892509"/>
              <a:ext cx="8532608" cy="409232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88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◆当方は特定商取引法を認識しております</a:t>
              </a:r>
              <a:endParaRPr lang="en-US" altLang="zh-TW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6844503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156</Words>
  <Application>Microsoft Office PowerPoint</Application>
  <PresentationFormat>A4 210 x 297 mm</PresentationFormat>
  <Paragraphs>23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セールス・宗教勧誘・訪問販売お断りの貼り紙</dc:title>
  <dc:subject>セールス・宗教勧誘・訪問販売お断りの貼り紙</dc:subject>
  <dc:creator>でじけろお</dc:creator>
  <cp:lastModifiedBy/>
  <cp:revision>1</cp:revision>
  <dcterms:created xsi:type="dcterms:W3CDTF">2014-12-04T06:28:15Z</dcterms:created>
  <dcterms:modified xsi:type="dcterms:W3CDTF">2025-01-26T04:04:07Z</dcterms:modified>
  <cp:version>1</cp:version>
</cp:coreProperties>
</file>